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wdp" ContentType="image/vnd.ms-photo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65" r:id="rId4"/>
    <p:sldMasterId id="2147483690" r:id="rId5"/>
  </p:sldMasterIdLst>
  <p:notesMasterIdLst>
    <p:notesMasterId r:id="rId7"/>
  </p:notesMasterIdLst>
  <p:sldIdLst>
    <p:sldId id="316" r:id="rId6"/>
    <p:sldId id="301" r:id="rId8"/>
    <p:sldId id="355" r:id="rId9"/>
    <p:sldId id="362" r:id="rId10"/>
    <p:sldId id="345" r:id="rId11"/>
    <p:sldId id="323" r:id="rId12"/>
    <p:sldId id="327" r:id="rId13"/>
    <p:sldId id="332" r:id="rId14"/>
    <p:sldId id="333" r:id="rId15"/>
    <p:sldId id="335" r:id="rId16"/>
    <p:sldId id="360" r:id="rId17"/>
    <p:sldId id="358" r:id="rId18"/>
    <p:sldId id="356" r:id="rId19"/>
    <p:sldId id="348" r:id="rId20"/>
    <p:sldId id="349" r:id="rId21"/>
    <p:sldId id="353" r:id="rId22"/>
    <p:sldId id="304" r:id="rId23"/>
    <p:sldId id="350" r:id="rId24"/>
    <p:sldId id="351" r:id="rId25"/>
    <p:sldId id="30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758" userDrawn="1">
          <p15:clr>
            <a:srgbClr val="A4A3A4"/>
          </p15:clr>
        </p15:guide>
        <p15:guide id="2" pos="609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orient="horz" pos="4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F4E79"/>
    <a:srgbClr val="FF0000"/>
    <a:srgbClr val="EBF3FA"/>
    <a:srgbClr val="FFF2CC"/>
    <a:srgbClr val="C9D8EE"/>
    <a:srgbClr val="4472C4"/>
    <a:srgbClr val="EE5353"/>
    <a:srgbClr val="302CDC"/>
    <a:srgbClr val="449E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57" autoAdjust="0"/>
    <p:restoredTop sz="95260" autoAdjust="0"/>
  </p:normalViewPr>
  <p:slideViewPr>
    <p:cSldViewPr snapToGrid="0" showGuides="1">
      <p:cViewPr varScale="1">
        <p:scale>
          <a:sx n="61" d="100"/>
          <a:sy n="61" d="100"/>
        </p:scale>
        <p:origin x="1164" y="48"/>
      </p:cViewPr>
      <p:guideLst>
        <p:guide pos="3758"/>
        <p:guide pos="609"/>
        <p:guide orient="horz" pos="2160"/>
        <p:guide orient="horz" pos="4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B9312-CD62-4D42-8950-267E5A398B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287A8-324F-4416-B069-670F6F7512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kumimoji="1" lang="zh-CN" altLang="en-US">
              <a:latin typeface="Yuppy SC" panose="020F0603040207020204" pitchFamily="34" charset="-122"/>
              <a:ea typeface="Yuppy SC" panose="020F0603040207020204" pitchFamily="34" charset="-122"/>
              <a:cs typeface="Yuppy SC" panose="020F0603040207020204" pitchFamily="34" charset="-122"/>
            </a:endParaRPr>
          </a:p>
          <a:p>
            <a:endParaRPr kumimoji="1" lang="zh-CN" altLang="en-US">
              <a:latin typeface="Yuppy SC" panose="020F0603040207020204" pitchFamily="34" charset="-122"/>
              <a:ea typeface="Yuppy SC" panose="020F0603040207020204" pitchFamily="34" charset="-122"/>
              <a:cs typeface="Yuppy SC" panose="020F0603040207020204" pitchFamily="34" charset="-122"/>
            </a:endParaRPr>
          </a:p>
          <a:p>
            <a:endParaRPr kumimoji="1" lang="zh-CN" altLang="en-US">
              <a:latin typeface="Yuppy SC" panose="020F0603040207020204" pitchFamily="34" charset="-122"/>
              <a:ea typeface="Yuppy SC" panose="020F0603040207020204" pitchFamily="34" charset="-122"/>
              <a:cs typeface="Yuppy SC" panose="020F0603040207020204" pitchFamily="34" charset="-122"/>
            </a:endParaRPr>
          </a:p>
          <a:p>
            <a:endParaRPr kumimoji="1" lang="zh-CN" altLang="en-US">
              <a:latin typeface="Yuppy SC" panose="020F0603040207020204" pitchFamily="34" charset="-122"/>
              <a:ea typeface="Yuppy SC" panose="020F0603040207020204" pitchFamily="34" charset="-122"/>
              <a:cs typeface="Yuppy SC" panose="020F0603040207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CD43B887-8081-2346-B4EA-F178F513113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0" Type="http://schemas.openxmlformats.org/officeDocument/2006/relationships/tags" Target="../tags/tag48.xml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5" Type="http://schemas.openxmlformats.org/officeDocument/2006/relationships/tags" Target="../tags/tag90.xml"/><Relationship Id="rId24" Type="http://schemas.openxmlformats.org/officeDocument/2006/relationships/tags" Target="../tags/tag89.xml"/><Relationship Id="rId23" Type="http://schemas.openxmlformats.org/officeDocument/2006/relationships/tags" Target="../tags/tag88.xml"/><Relationship Id="rId22" Type="http://schemas.openxmlformats.org/officeDocument/2006/relationships/tags" Target="../tags/tag87.xml"/><Relationship Id="rId21" Type="http://schemas.openxmlformats.org/officeDocument/2006/relationships/tags" Target="../tags/tag86.xml"/><Relationship Id="rId20" Type="http://schemas.openxmlformats.org/officeDocument/2006/relationships/tags" Target="../tags/tag85.xml"/><Relationship Id="rId2" Type="http://schemas.openxmlformats.org/officeDocument/2006/relationships/tags" Target="../tags/tag67.xml"/><Relationship Id="rId19" Type="http://schemas.openxmlformats.org/officeDocument/2006/relationships/tags" Target="../tags/tag84.xml"/><Relationship Id="rId18" Type="http://schemas.openxmlformats.org/officeDocument/2006/relationships/tags" Target="../tags/tag83.xml"/><Relationship Id="rId17" Type="http://schemas.openxmlformats.org/officeDocument/2006/relationships/tags" Target="../tags/tag82.xml"/><Relationship Id="rId16" Type="http://schemas.openxmlformats.org/officeDocument/2006/relationships/tags" Target="../tags/tag81.xml"/><Relationship Id="rId15" Type="http://schemas.openxmlformats.org/officeDocument/2006/relationships/tags" Target="../tags/tag80.xml"/><Relationship Id="rId14" Type="http://schemas.openxmlformats.org/officeDocument/2006/relationships/tags" Target="../tags/tag79.xml"/><Relationship Id="rId13" Type="http://schemas.openxmlformats.org/officeDocument/2006/relationships/tags" Target="../tags/tag78.xml"/><Relationship Id="rId12" Type="http://schemas.openxmlformats.org/officeDocument/2006/relationships/tags" Target="../tags/tag77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1" Type="http://schemas.openxmlformats.org/officeDocument/2006/relationships/tags" Target="../tags/tag107.xml"/><Relationship Id="rId10" Type="http://schemas.openxmlformats.org/officeDocument/2006/relationships/tags" Target="../tags/tag106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2" Type="http://schemas.openxmlformats.org/officeDocument/2006/relationships/tags" Target="../tags/tag139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3" Type="http://schemas.openxmlformats.org/officeDocument/2006/relationships/tags" Target="../tags/tag151.xml"/><Relationship Id="rId12" Type="http://schemas.openxmlformats.org/officeDocument/2006/relationships/tags" Target="../tags/tag150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3" Type="http://schemas.openxmlformats.org/officeDocument/2006/relationships/tags" Target="../tags/tag163.xml"/><Relationship Id="rId12" Type="http://schemas.openxmlformats.org/officeDocument/2006/relationships/tags" Target="../tags/tag162.xml"/><Relationship Id="rId11" Type="http://schemas.openxmlformats.org/officeDocument/2006/relationships/tags" Target="../tags/tag161.xml"/><Relationship Id="rId10" Type="http://schemas.openxmlformats.org/officeDocument/2006/relationships/tags" Target="../tags/tag160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tags" Target="../tags/tag17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tags" Target="../tags/tag173.xml"/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1759951" y="0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/>
          <p:nvPr>
            <p:custDataLst>
              <p:tags r:id="rId2"/>
            </p:custDataLst>
          </p:nvPr>
        </p:nvSpPr>
        <p:spPr>
          <a:xfrm>
            <a:off x="9070340" y="0"/>
            <a:ext cx="3121660" cy="2059940"/>
          </a:xfrm>
          <a:custGeom>
            <a:avLst/>
            <a:gdLst>
              <a:gd name="connsiteX0" fmla="*/ 3121594 w 3121594"/>
              <a:gd name="connsiteY0" fmla="*/ 2059935 h 2059935"/>
              <a:gd name="connsiteX1" fmla="*/ 3121594 w 3121594"/>
              <a:gd name="connsiteY1" fmla="*/ 0 h 2059935"/>
              <a:gd name="connsiteX2" fmla="*/ 0 w 3121594"/>
              <a:gd name="connsiteY2" fmla="*/ 0 h 205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21594" h="2059935">
                <a:moveTo>
                  <a:pt x="3121594" y="2059935"/>
                </a:moveTo>
                <a:lnTo>
                  <a:pt x="312159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633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grpSp>
        <p:nvGrpSpPr>
          <p:cNvPr id="14" name="组合 13"/>
          <p:cNvGrpSpPr/>
          <p:nvPr>
            <p:custDataLst>
              <p:tags r:id="rId3"/>
            </p:custDataLst>
          </p:nvPr>
        </p:nvGrpSpPr>
        <p:grpSpPr>
          <a:xfrm>
            <a:off x="0" y="4744777"/>
            <a:ext cx="5066665" cy="2120841"/>
            <a:chOff x="0" y="5477"/>
            <a:chExt cx="12744" cy="5335"/>
          </a:xfrm>
        </p:grpSpPr>
        <p:sp>
          <p:nvSpPr>
            <p:cNvPr id="23" name="任意多边形: 形状 22"/>
            <p:cNvSpPr/>
            <p:nvPr>
              <p:custDataLst>
                <p:tags r:id="rId4"/>
              </p:custDataLst>
            </p:nvPr>
          </p:nvSpPr>
          <p:spPr>
            <a:xfrm>
              <a:off x="2" y="5477"/>
              <a:ext cx="12742" cy="5335"/>
            </a:xfrm>
            <a:custGeom>
              <a:avLst/>
              <a:gdLst>
                <a:gd name="connsiteX0" fmla="*/ 0 w 7228154"/>
                <a:gd name="connsiteY0" fmla="*/ 0 h 4082474"/>
                <a:gd name="connsiteX1" fmla="*/ 0 w 7228154"/>
                <a:gd name="connsiteY1" fmla="*/ 4082475 h 4082474"/>
                <a:gd name="connsiteX2" fmla="*/ 7228154 w 7228154"/>
                <a:gd name="connsiteY2" fmla="*/ 4082475 h 408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28153" h="4082474">
                  <a:moveTo>
                    <a:pt x="0" y="0"/>
                  </a:moveTo>
                  <a:lnTo>
                    <a:pt x="0" y="4082475"/>
                  </a:lnTo>
                  <a:lnTo>
                    <a:pt x="7228154" y="4082475"/>
                  </a:lnTo>
                  <a:close/>
                </a:path>
              </a:pathLst>
            </a:custGeom>
            <a:solidFill>
              <a:schemeClr val="accent4"/>
            </a:solidFill>
            <a:ln w="6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795"/>
            </a:p>
          </p:txBody>
        </p:sp>
        <p:sp>
          <p:nvSpPr>
            <p:cNvPr id="24" name="任意多边形: 形状 23"/>
            <p:cNvSpPr/>
            <p:nvPr>
              <p:custDataLst>
                <p:tags r:id="rId5"/>
              </p:custDataLst>
            </p:nvPr>
          </p:nvSpPr>
          <p:spPr>
            <a:xfrm>
              <a:off x="0" y="6151"/>
              <a:ext cx="11383" cy="4661"/>
            </a:xfrm>
            <a:custGeom>
              <a:avLst/>
              <a:gdLst>
                <a:gd name="connsiteX0" fmla="*/ 0 w 7228154"/>
                <a:gd name="connsiteY0" fmla="*/ 0 h 4082474"/>
                <a:gd name="connsiteX1" fmla="*/ 0 w 7228154"/>
                <a:gd name="connsiteY1" fmla="*/ 4082475 h 4082474"/>
                <a:gd name="connsiteX2" fmla="*/ 7228155 w 7228154"/>
                <a:gd name="connsiteY2" fmla="*/ 4082475 h 408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28153" h="4082474">
                  <a:moveTo>
                    <a:pt x="0" y="0"/>
                  </a:moveTo>
                  <a:lnTo>
                    <a:pt x="0" y="4082475"/>
                  </a:lnTo>
                  <a:lnTo>
                    <a:pt x="7228155" y="4082475"/>
                  </a:lnTo>
                  <a:close/>
                </a:path>
              </a:pathLst>
            </a:custGeom>
            <a:solidFill>
              <a:schemeClr val="accent6"/>
            </a:solidFill>
            <a:ln w="6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795"/>
            </a:p>
          </p:txBody>
        </p:sp>
      </p:grpSp>
      <p:sp>
        <p:nvSpPr>
          <p:cNvPr id="25" name="任意多边形: 形状 24"/>
          <p:cNvSpPr/>
          <p:nvPr>
            <p:custDataLst>
              <p:tags r:id="rId6"/>
            </p:custDataLst>
          </p:nvPr>
        </p:nvSpPr>
        <p:spPr>
          <a:xfrm>
            <a:off x="0" y="0"/>
            <a:ext cx="2552701" cy="4409440"/>
          </a:xfrm>
          <a:custGeom>
            <a:avLst/>
            <a:gdLst>
              <a:gd name="connsiteX0" fmla="*/ 0 w 7837895"/>
              <a:gd name="connsiteY0" fmla="*/ 4409530 h 4409529"/>
              <a:gd name="connsiteX1" fmla="*/ 0 w 7837895"/>
              <a:gd name="connsiteY1" fmla="*/ 0 h 4409529"/>
              <a:gd name="connsiteX2" fmla="*/ 7837896 w 7837895"/>
              <a:gd name="connsiteY2" fmla="*/ 0 h 440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37894" h="4409529">
                <a:moveTo>
                  <a:pt x="0" y="4409530"/>
                </a:moveTo>
                <a:lnTo>
                  <a:pt x="0" y="0"/>
                </a:lnTo>
                <a:lnTo>
                  <a:pt x="7837896" y="0"/>
                </a:lnTo>
                <a:close/>
              </a:path>
            </a:pathLst>
          </a:custGeom>
          <a:solidFill>
            <a:schemeClr val="accent1"/>
          </a:solidFill>
          <a:ln w="633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cxnSp>
        <p:nvCxnSpPr>
          <p:cNvPr id="26" name="直接连接符 25"/>
          <p:cNvCxnSpPr/>
          <p:nvPr>
            <p:custDataLst>
              <p:tags r:id="rId7"/>
            </p:custDataLst>
          </p:nvPr>
        </p:nvCxnSpPr>
        <p:spPr>
          <a:xfrm>
            <a:off x="2800732" y="3622040"/>
            <a:ext cx="659053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1755527" y="1331624"/>
            <a:ext cx="8680946" cy="2121978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5375" spc="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2192655" y="3713619"/>
            <a:ext cx="7896859" cy="511698"/>
          </a:xfrm>
        </p:spPr>
        <p:txBody>
          <a:bodyPr lIns="90170" tIns="46990" rIns="90170" bIns="46990" anchor="ctr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39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1pPr>
            <a:lvl2pPr marL="455295" indent="0" algn="ctr">
              <a:buNone/>
              <a:defRPr sz="1990"/>
            </a:lvl2pPr>
            <a:lvl3pPr marL="909955" indent="0" algn="ctr">
              <a:buNone/>
              <a:defRPr sz="1795"/>
            </a:lvl3pPr>
            <a:lvl4pPr marL="1365250" indent="0" algn="ctr">
              <a:buNone/>
              <a:defRPr sz="1590"/>
            </a:lvl4pPr>
            <a:lvl5pPr marL="1820545" indent="0" algn="ctr">
              <a:buNone/>
              <a:defRPr sz="1590"/>
            </a:lvl5pPr>
            <a:lvl6pPr marL="2275840" indent="0" algn="ctr">
              <a:buNone/>
              <a:defRPr sz="1590"/>
            </a:lvl6pPr>
            <a:lvl7pPr marL="2731135" indent="0" algn="ctr">
              <a:buNone/>
              <a:defRPr sz="1590"/>
            </a:lvl7pPr>
            <a:lvl8pPr marL="3185795" indent="0" algn="ctr">
              <a:buNone/>
              <a:defRPr sz="1590"/>
            </a:lvl8pPr>
            <a:lvl9pPr marL="3641090" indent="0" algn="ctr">
              <a:buNone/>
              <a:defRPr sz="159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2552701" y="4299890"/>
            <a:ext cx="7107239" cy="51169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buNone/>
              <a:defRPr sz="179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2552701" y="4790718"/>
            <a:ext cx="7107239" cy="51169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buNone/>
              <a:defRPr sz="179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8" cy="441965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39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8" cy="5388907"/>
          </a:xfrm>
        </p:spPr>
        <p:txBody>
          <a:bodyPr vert="horz" lIns="101600" tIns="0" rIns="82550" bIns="0" rtlCol="0">
            <a:noAutofit/>
          </a:bodyPr>
          <a:lstStyle>
            <a:lvl1pPr marL="227965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2625" marR="0" lvl="1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37920" marR="0" lvl="2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593215" marR="0" lvl="3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47875" marR="0" lvl="4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44293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282928">
              <a:shade val="50000"/>
            </a:srgbClr>
          </a:lnRef>
          <a:fillRef idx="1">
            <a:srgbClr val="282928"/>
          </a:fillRef>
          <a:effectRef idx="0">
            <a:srgbClr val="282928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sp>
        <p:nvSpPr>
          <p:cNvPr id="54" name="矩形 53"/>
          <p:cNvSpPr/>
          <p:nvPr>
            <p:custDataLst>
              <p:tags r:id="rId3"/>
            </p:custDataLst>
          </p:nvPr>
        </p:nvSpPr>
        <p:spPr>
          <a:xfrm rot="18900000">
            <a:off x="3955998" y="2955612"/>
            <a:ext cx="946777" cy="946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 rot="18900000">
            <a:off x="4227003" y="3226617"/>
            <a:ext cx="404767" cy="4047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282928">
              <a:shade val="50000"/>
            </a:srgbClr>
          </a:lnRef>
          <a:fillRef idx="1">
            <a:srgbClr val="282928"/>
          </a:fillRef>
          <a:effectRef idx="0">
            <a:srgbClr val="282928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310135" y="2170322"/>
            <a:ext cx="6015208" cy="2357611"/>
          </a:xfrm>
        </p:spPr>
        <p:txBody>
          <a:bodyPr lIns="90000" tIns="46800" rIns="90000" bIns="46800" anchor="ctr" anchorCtr="0">
            <a:normAutofit/>
          </a:bodyPr>
          <a:lstStyle>
            <a:lvl1pPr>
              <a:defRPr sz="7165" u="none" strike="noStrike" kern="1200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8" cy="441965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39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3" cy="5388907"/>
          </a:xfrm>
        </p:spPr>
        <p:txBody>
          <a:bodyPr vert="horz" lIns="101600" tIns="0" rIns="82550" bIns="0" rtlCol="0">
            <a:noAutofit/>
          </a:bodyPr>
          <a:lstStyle>
            <a:lvl1pPr marL="227965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2625" marR="0" lvl="1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37920" marR="0" lvl="2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593215" marR="0" lvl="3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47875" marR="0" lvl="4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3" cy="5388907"/>
          </a:xfrm>
        </p:spPr>
        <p:txBody>
          <a:bodyPr>
            <a:noAutofit/>
          </a:bodyPr>
          <a:lstStyle>
            <a:lvl1pPr>
              <a:defRPr sz="159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59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59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59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59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8" cy="441965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39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3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199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5295" indent="0">
              <a:buNone/>
              <a:defRPr sz="1990" b="1"/>
            </a:lvl2pPr>
            <a:lvl3pPr marL="909955" indent="0">
              <a:buNone/>
              <a:defRPr sz="1795" b="1"/>
            </a:lvl3pPr>
            <a:lvl4pPr marL="1365250" indent="0">
              <a:buNone/>
              <a:defRPr sz="1590" b="1"/>
            </a:lvl4pPr>
            <a:lvl5pPr marL="1820545" indent="0">
              <a:buNone/>
              <a:defRPr sz="1590" b="1"/>
            </a:lvl5pPr>
            <a:lvl6pPr marL="2275840" indent="0">
              <a:buNone/>
              <a:defRPr sz="1590" b="1"/>
            </a:lvl6pPr>
            <a:lvl7pPr marL="2731135" indent="0">
              <a:buNone/>
              <a:defRPr sz="1590" b="1"/>
            </a:lvl7pPr>
            <a:lvl8pPr marL="3185795" indent="0">
              <a:buNone/>
              <a:defRPr sz="1590" b="1"/>
            </a:lvl8pPr>
            <a:lvl9pPr marL="3641090" indent="0">
              <a:buNone/>
              <a:defRPr sz="159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1" cy="4934752"/>
          </a:xfrm>
        </p:spPr>
        <p:txBody>
          <a:bodyPr vert="horz" lIns="101600" tIns="0" rIns="82550" bIns="0" rtlCol="0">
            <a:noAutofit/>
          </a:bodyPr>
          <a:lstStyle>
            <a:lvl1pPr marL="227965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2625" marR="0" lvl="1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37920" marR="0" lvl="2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593215" marR="0" lvl="3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47875" marR="0" lvl="4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3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199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5295" indent="0">
              <a:buNone/>
              <a:defRPr sz="1990" b="1"/>
            </a:lvl2pPr>
            <a:lvl3pPr marL="909955" indent="0">
              <a:buNone/>
              <a:defRPr sz="1795" b="1"/>
            </a:lvl3pPr>
            <a:lvl4pPr marL="1365250" indent="0">
              <a:buNone/>
              <a:defRPr sz="1590" b="1"/>
            </a:lvl4pPr>
            <a:lvl5pPr marL="1820545" indent="0">
              <a:buNone/>
              <a:defRPr sz="1590" b="1"/>
            </a:lvl5pPr>
            <a:lvl6pPr marL="2275840" indent="0">
              <a:buNone/>
              <a:defRPr sz="1590" b="1"/>
            </a:lvl6pPr>
            <a:lvl7pPr marL="2731135" indent="0">
              <a:buNone/>
              <a:defRPr sz="1590" b="1"/>
            </a:lvl7pPr>
            <a:lvl8pPr marL="3185795" indent="0">
              <a:buNone/>
              <a:defRPr sz="1590" b="1"/>
            </a:lvl8pPr>
            <a:lvl9pPr marL="3641090" indent="0">
              <a:buNone/>
              <a:defRPr sz="159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3" cy="4934752"/>
          </a:xfrm>
        </p:spPr>
        <p:txBody>
          <a:bodyPr vert="horz" lIns="101600" tIns="0" rIns="82550" bIns="0" rtlCol="0">
            <a:noAutofit/>
          </a:bodyPr>
          <a:lstStyle>
            <a:lvl1pPr marL="227965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2625" marR="0" lvl="1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37920" marR="0" lvl="2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593215" marR="0" lvl="3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47875" marR="0" lvl="4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图形 34"/>
          <p:cNvGrpSpPr/>
          <p:nvPr>
            <p:custDataLst>
              <p:tags r:id="rId2"/>
            </p:custDataLst>
          </p:nvPr>
        </p:nvGrpSpPr>
        <p:grpSpPr>
          <a:xfrm>
            <a:off x="9783682" y="0"/>
            <a:ext cx="2416750" cy="6869016"/>
            <a:chOff x="9761381" y="0"/>
            <a:chExt cx="2416749" cy="6869016"/>
          </a:xfrm>
          <a:solidFill>
            <a:srgbClr val="0894A5"/>
          </a:solidFill>
        </p:grpSpPr>
        <p:sp>
          <p:nvSpPr>
            <p:cNvPr id="7" name="任意多边形: 形状 3"/>
            <p:cNvSpPr/>
            <p:nvPr>
              <p:custDataLst>
                <p:tags r:id="rId3"/>
              </p:custDataLst>
            </p:nvPr>
          </p:nvSpPr>
          <p:spPr>
            <a:xfrm>
              <a:off x="9761381" y="0"/>
              <a:ext cx="2158624" cy="4069248"/>
            </a:xfrm>
            <a:custGeom>
              <a:avLst/>
              <a:gdLst>
                <a:gd name="connsiteX0" fmla="*/ 2158625 w 2158624"/>
                <a:gd name="connsiteY0" fmla="*/ 4069249 h 4069248"/>
                <a:gd name="connsiteX1" fmla="*/ 2158625 w 2158624"/>
                <a:gd name="connsiteY1" fmla="*/ 0 h 4069248"/>
                <a:gd name="connsiteX2" fmla="*/ 0 w 2158624"/>
                <a:gd name="connsiteY2" fmla="*/ 0 h 4069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8624" h="4069248">
                  <a:moveTo>
                    <a:pt x="2158625" y="4069249"/>
                  </a:moveTo>
                  <a:lnTo>
                    <a:pt x="21586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6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795"/>
            </a:p>
          </p:txBody>
        </p:sp>
        <p:sp>
          <p:nvSpPr>
            <p:cNvPr id="8" name="任意多边形: 形状 4"/>
            <p:cNvSpPr/>
            <p:nvPr>
              <p:custDataLst>
                <p:tags r:id="rId4"/>
              </p:custDataLst>
            </p:nvPr>
          </p:nvSpPr>
          <p:spPr>
            <a:xfrm>
              <a:off x="10019506" y="0"/>
              <a:ext cx="2158624" cy="4069248"/>
            </a:xfrm>
            <a:custGeom>
              <a:avLst/>
              <a:gdLst>
                <a:gd name="connsiteX0" fmla="*/ 2158625 w 2158624"/>
                <a:gd name="connsiteY0" fmla="*/ 4069249 h 4069248"/>
                <a:gd name="connsiteX1" fmla="*/ 2158625 w 2158624"/>
                <a:gd name="connsiteY1" fmla="*/ 0 h 4069248"/>
                <a:gd name="connsiteX2" fmla="*/ 0 w 2158624"/>
                <a:gd name="connsiteY2" fmla="*/ 0 h 4069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8624" h="4069248">
                  <a:moveTo>
                    <a:pt x="2158625" y="4069249"/>
                  </a:moveTo>
                  <a:lnTo>
                    <a:pt x="21586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6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795"/>
            </a:p>
          </p:txBody>
        </p:sp>
        <p:sp>
          <p:nvSpPr>
            <p:cNvPr id="9" name="任意多边形: 形状 5"/>
            <p:cNvSpPr/>
            <p:nvPr>
              <p:custDataLst>
                <p:tags r:id="rId5"/>
              </p:custDataLst>
            </p:nvPr>
          </p:nvSpPr>
          <p:spPr>
            <a:xfrm>
              <a:off x="9837300" y="2473317"/>
              <a:ext cx="2340830" cy="4395699"/>
            </a:xfrm>
            <a:custGeom>
              <a:avLst/>
              <a:gdLst>
                <a:gd name="connsiteX0" fmla="*/ 2340830 w 2340830"/>
                <a:gd name="connsiteY0" fmla="*/ 0 h 4395699"/>
                <a:gd name="connsiteX1" fmla="*/ 2340830 w 2340830"/>
                <a:gd name="connsiteY1" fmla="*/ 4395700 h 4395699"/>
                <a:gd name="connsiteX2" fmla="*/ 0 w 2340830"/>
                <a:gd name="connsiteY2" fmla="*/ 4395700 h 4395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0830" h="4395699">
                  <a:moveTo>
                    <a:pt x="2340830" y="0"/>
                  </a:moveTo>
                  <a:lnTo>
                    <a:pt x="2340830" y="4395700"/>
                  </a:lnTo>
                  <a:lnTo>
                    <a:pt x="0" y="4395700"/>
                  </a:lnTo>
                  <a:close/>
                </a:path>
              </a:pathLst>
            </a:custGeom>
            <a:solidFill>
              <a:schemeClr val="accent1"/>
            </a:solidFill>
            <a:ln w="6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795"/>
            </a:p>
          </p:txBody>
        </p:sp>
      </p:grpSp>
      <p:sp>
        <p:nvSpPr>
          <p:cNvPr id="10" name="任意多边形: 形状 6"/>
          <p:cNvSpPr/>
          <p:nvPr>
            <p:custDataLst>
              <p:tags r:id="rId6"/>
            </p:custDataLst>
          </p:nvPr>
        </p:nvSpPr>
        <p:spPr>
          <a:xfrm>
            <a:off x="0" y="5755540"/>
            <a:ext cx="965434" cy="1113476"/>
          </a:xfrm>
          <a:custGeom>
            <a:avLst/>
            <a:gdLst>
              <a:gd name="connsiteX0" fmla="*/ 0 w 965434"/>
              <a:gd name="connsiteY0" fmla="*/ 0 h 1113476"/>
              <a:gd name="connsiteX1" fmla="*/ 0 w 965434"/>
              <a:gd name="connsiteY1" fmla="*/ 1113476 h 1113476"/>
              <a:gd name="connsiteX2" fmla="*/ 965434 w 965434"/>
              <a:gd name="connsiteY2" fmla="*/ 1113476 h 1113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5433" h="1113476">
                <a:moveTo>
                  <a:pt x="0" y="0"/>
                </a:moveTo>
                <a:lnTo>
                  <a:pt x="0" y="1113476"/>
                </a:lnTo>
                <a:lnTo>
                  <a:pt x="965434" y="111347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63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39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8" cy="441965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39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3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2625" marR="0" lvl="1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59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37920" marR="0" lvl="2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593215" marR="0" lvl="3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47875" marR="0" lvl="4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6" y="952508"/>
            <a:ext cx="5283243" cy="5388907"/>
          </a:xfrm>
        </p:spPr>
        <p:txBody>
          <a:bodyPr vert="horz" lIns="101600" tIns="0" rIns="82550" bIns="0" rtlCol="0">
            <a:normAutofit/>
          </a:bodyPr>
          <a:lstStyle>
            <a:lvl1pPr marL="227965" marR="0" lvl="0" indent="-22796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59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39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0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8" cy="53889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>
            <p:custDataLst>
              <p:tags r:id="rId2"/>
            </p:custDataLst>
          </p:nvPr>
        </p:nvGrpSpPr>
        <p:grpSpPr>
          <a:xfrm>
            <a:off x="73660" y="4859656"/>
            <a:ext cx="5760085" cy="1998346"/>
            <a:chOff x="4151937" y="5109029"/>
            <a:chExt cx="2721846" cy="944356"/>
          </a:xfrm>
        </p:grpSpPr>
        <p:sp>
          <p:nvSpPr>
            <p:cNvPr id="13" name="等腰三角形 12"/>
            <p:cNvSpPr/>
            <p:nvPr>
              <p:custDataLst>
                <p:tags r:id="rId3"/>
              </p:custDataLst>
            </p:nvPr>
          </p:nvSpPr>
          <p:spPr>
            <a:xfrm>
              <a:off x="4565168" y="5109029"/>
              <a:ext cx="1912727" cy="94435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4" name="等腰三角形 13"/>
            <p:cNvSpPr/>
            <p:nvPr>
              <p:custDataLst>
                <p:tags r:id="rId4"/>
              </p:custDataLst>
            </p:nvPr>
          </p:nvSpPr>
          <p:spPr>
            <a:xfrm>
              <a:off x="5562405" y="5405929"/>
              <a:ext cx="1311378" cy="647456"/>
            </a:xfrm>
            <a:prstGeom prst="triangle">
              <a:avLst/>
            </a:pr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0" name="等腰三角形 19"/>
            <p:cNvSpPr/>
            <p:nvPr>
              <p:custDataLst>
                <p:tags r:id="rId5"/>
              </p:custDataLst>
            </p:nvPr>
          </p:nvSpPr>
          <p:spPr>
            <a:xfrm>
              <a:off x="4786508" y="5720585"/>
              <a:ext cx="674063" cy="33280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2" name="等腰三角形 21"/>
            <p:cNvSpPr/>
            <p:nvPr>
              <p:custDataLst>
                <p:tags r:id="rId6"/>
              </p:custDataLst>
            </p:nvPr>
          </p:nvSpPr>
          <p:spPr>
            <a:xfrm>
              <a:off x="4151937" y="5645342"/>
              <a:ext cx="826463" cy="408043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3" name="等腰三角形 22"/>
            <p:cNvSpPr/>
            <p:nvPr>
              <p:custDataLst>
                <p:tags r:id="rId7"/>
              </p:custDataLst>
            </p:nvPr>
          </p:nvSpPr>
          <p:spPr>
            <a:xfrm>
              <a:off x="6313124" y="5516676"/>
              <a:ext cx="266605" cy="13162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4" name="等腰三角形 23"/>
            <p:cNvSpPr/>
            <p:nvPr>
              <p:custDataLst>
                <p:tags r:id="rId8"/>
              </p:custDataLst>
            </p:nvPr>
          </p:nvSpPr>
          <p:spPr>
            <a:xfrm>
              <a:off x="5572277" y="5720585"/>
              <a:ext cx="431377" cy="212981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5" name="等腰三角形 24"/>
            <p:cNvSpPr/>
            <p:nvPr>
              <p:custDataLst>
                <p:tags r:id="rId9"/>
              </p:custDataLst>
            </p:nvPr>
          </p:nvSpPr>
          <p:spPr>
            <a:xfrm>
              <a:off x="5618478" y="5234511"/>
              <a:ext cx="169487" cy="8368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6" name="等腰三角形 25"/>
            <p:cNvSpPr/>
            <p:nvPr>
              <p:custDataLst>
                <p:tags r:id="rId10"/>
              </p:custDataLst>
            </p:nvPr>
          </p:nvSpPr>
          <p:spPr>
            <a:xfrm>
              <a:off x="4565168" y="5348993"/>
              <a:ext cx="266605" cy="131629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27" name="等腰三角形 26"/>
            <p:cNvSpPr/>
            <p:nvPr>
              <p:custDataLst>
                <p:tags r:id="rId11"/>
              </p:custDataLst>
            </p:nvPr>
          </p:nvSpPr>
          <p:spPr>
            <a:xfrm>
              <a:off x="4202503" y="5803305"/>
              <a:ext cx="169487" cy="8368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28" name="组合 27"/>
          <p:cNvGrpSpPr/>
          <p:nvPr>
            <p:custDataLst>
              <p:tags r:id="rId12"/>
            </p:custDataLst>
          </p:nvPr>
        </p:nvGrpSpPr>
        <p:grpSpPr>
          <a:xfrm rot="10800000">
            <a:off x="6449060" y="0"/>
            <a:ext cx="5737859" cy="1990726"/>
            <a:chOff x="4151937" y="5109029"/>
            <a:chExt cx="2721846" cy="944356"/>
          </a:xfrm>
        </p:grpSpPr>
        <p:sp>
          <p:nvSpPr>
            <p:cNvPr id="29" name="等腰三角形 28"/>
            <p:cNvSpPr/>
            <p:nvPr>
              <p:custDataLst>
                <p:tags r:id="rId13"/>
              </p:custDataLst>
            </p:nvPr>
          </p:nvSpPr>
          <p:spPr>
            <a:xfrm>
              <a:off x="4565168" y="5109029"/>
              <a:ext cx="1912727" cy="94435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0" name="等腰三角形 29"/>
            <p:cNvSpPr/>
            <p:nvPr>
              <p:custDataLst>
                <p:tags r:id="rId14"/>
              </p:custDataLst>
            </p:nvPr>
          </p:nvSpPr>
          <p:spPr>
            <a:xfrm>
              <a:off x="5562405" y="5405929"/>
              <a:ext cx="1311378" cy="647456"/>
            </a:xfrm>
            <a:prstGeom prst="triangle">
              <a:avLst/>
            </a:pr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1" name="等腰三角形 30"/>
            <p:cNvSpPr/>
            <p:nvPr>
              <p:custDataLst>
                <p:tags r:id="rId15"/>
              </p:custDataLst>
            </p:nvPr>
          </p:nvSpPr>
          <p:spPr>
            <a:xfrm>
              <a:off x="4786508" y="5720585"/>
              <a:ext cx="674063" cy="33280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2" name="等腰三角形 31"/>
            <p:cNvSpPr/>
            <p:nvPr>
              <p:custDataLst>
                <p:tags r:id="rId16"/>
              </p:custDataLst>
            </p:nvPr>
          </p:nvSpPr>
          <p:spPr>
            <a:xfrm>
              <a:off x="4151937" y="5645342"/>
              <a:ext cx="826463" cy="408043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3" name="等腰三角形 32"/>
            <p:cNvSpPr/>
            <p:nvPr>
              <p:custDataLst>
                <p:tags r:id="rId17"/>
              </p:custDataLst>
            </p:nvPr>
          </p:nvSpPr>
          <p:spPr>
            <a:xfrm>
              <a:off x="6313124" y="5516676"/>
              <a:ext cx="266605" cy="13162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4" name="等腰三角形 33"/>
            <p:cNvSpPr/>
            <p:nvPr>
              <p:custDataLst>
                <p:tags r:id="rId18"/>
              </p:custDataLst>
            </p:nvPr>
          </p:nvSpPr>
          <p:spPr>
            <a:xfrm>
              <a:off x="5572277" y="5720585"/>
              <a:ext cx="431377" cy="212981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5" name="等腰三角形 34"/>
            <p:cNvSpPr/>
            <p:nvPr>
              <p:custDataLst>
                <p:tags r:id="rId19"/>
              </p:custDataLst>
            </p:nvPr>
          </p:nvSpPr>
          <p:spPr>
            <a:xfrm>
              <a:off x="5618478" y="5234511"/>
              <a:ext cx="169487" cy="8368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6" name="等腰三角形 35"/>
            <p:cNvSpPr/>
            <p:nvPr>
              <p:custDataLst>
                <p:tags r:id="rId20"/>
              </p:custDataLst>
            </p:nvPr>
          </p:nvSpPr>
          <p:spPr>
            <a:xfrm>
              <a:off x="4565168" y="5348993"/>
              <a:ext cx="266605" cy="131629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37" name="等腰三角形 36"/>
            <p:cNvSpPr/>
            <p:nvPr>
              <p:custDataLst>
                <p:tags r:id="rId21"/>
              </p:custDataLst>
            </p:nvPr>
          </p:nvSpPr>
          <p:spPr>
            <a:xfrm>
              <a:off x="4202503" y="5803305"/>
              <a:ext cx="169487" cy="8368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2793365" y="2295526"/>
            <a:ext cx="6605270" cy="1950085"/>
          </a:xfr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555" b="1" i="0" u="none" strike="noStrike" kern="1200" cap="none" spc="6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3"/>
          <p:cNvSpPr/>
          <p:nvPr>
            <p:custDataLst>
              <p:tags r:id="rId2"/>
            </p:custDataLst>
          </p:nvPr>
        </p:nvSpPr>
        <p:spPr>
          <a:xfrm>
            <a:off x="4930775" y="6114415"/>
            <a:ext cx="7261226" cy="66421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10" name="任意多边形: 形状 4"/>
          <p:cNvSpPr/>
          <p:nvPr>
            <p:custDataLst>
              <p:tags r:id="rId3"/>
            </p:custDataLst>
          </p:nvPr>
        </p:nvSpPr>
        <p:spPr>
          <a:xfrm>
            <a:off x="4930775" y="6193790"/>
            <a:ext cx="7261226" cy="66421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11" name="任意多边形: 形状 7"/>
          <p:cNvSpPr/>
          <p:nvPr>
            <p:custDataLst>
              <p:tags r:id="rId4"/>
            </p:custDataLst>
          </p:nvPr>
        </p:nvSpPr>
        <p:spPr>
          <a:xfrm>
            <a:off x="0" y="6148705"/>
            <a:ext cx="7843520" cy="720089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92800" y="304200"/>
            <a:ext cx="11606399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sp>
        <p:nvSpPr>
          <p:cNvPr id="10" name="任意多边形 15"/>
          <p:cNvSpPr/>
          <p:nvPr>
            <p:custDataLst>
              <p:tags r:id="rId3"/>
            </p:custDataLst>
          </p:nvPr>
        </p:nvSpPr>
        <p:spPr>
          <a:xfrm rot="8220000">
            <a:off x="-495300" y="549276"/>
            <a:ext cx="1016636" cy="10521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90" h="1128">
                <a:moveTo>
                  <a:pt x="0" y="0"/>
                </a:moveTo>
                <a:lnTo>
                  <a:pt x="1090" y="0"/>
                </a:lnTo>
                <a:lnTo>
                  <a:pt x="38" y="1128"/>
                </a:lnTo>
                <a:lnTo>
                  <a:pt x="0" y="11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rgbClr val="0894A5">
              <a:shade val="50000"/>
            </a:srgbClr>
          </a:lnRef>
          <a:fillRef idx="1">
            <a:srgbClr val="0894A5"/>
          </a:fillRef>
          <a:effectRef idx="0">
            <a:srgbClr val="0894A5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795"/>
          </a:p>
        </p:txBody>
      </p:sp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>
            <a:off x="11292206" y="4382136"/>
            <a:ext cx="899160" cy="2477771"/>
            <a:chOff x="17783" y="6171"/>
            <a:chExt cx="1416" cy="4632"/>
          </a:xfrm>
        </p:grpSpPr>
        <p:sp>
          <p:nvSpPr>
            <p:cNvPr id="12" name="任意多边形 11"/>
            <p:cNvSpPr/>
            <p:nvPr>
              <p:custDataLst>
                <p:tags r:id="rId5"/>
              </p:custDataLst>
            </p:nvPr>
          </p:nvSpPr>
          <p:spPr>
            <a:xfrm>
              <a:off x="17783" y="6641"/>
              <a:ext cx="1417" cy="4162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741" h="7481">
                  <a:moveTo>
                    <a:pt x="3741" y="0"/>
                  </a:moveTo>
                  <a:lnTo>
                    <a:pt x="3741" y="1"/>
                  </a:lnTo>
                  <a:lnTo>
                    <a:pt x="3741" y="7481"/>
                  </a:lnTo>
                  <a:lnTo>
                    <a:pt x="3741" y="7481"/>
                  </a:lnTo>
                  <a:lnTo>
                    <a:pt x="0" y="3741"/>
                  </a:lnTo>
                  <a:lnTo>
                    <a:pt x="37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rgbClr val="0894A5">
                <a:shade val="50000"/>
              </a:srgbClr>
            </a:lnRef>
            <a:fillRef idx="1">
              <a:srgbClr val="0894A5"/>
            </a:fillRef>
            <a:effectRef idx="0">
              <a:srgbClr val="0894A5"/>
            </a:effectRef>
            <a:fontRef idx="minor">
              <a:sysClr val="window" lastClr="FFFFFF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795"/>
            </a:p>
          </p:txBody>
        </p:sp>
        <p:sp>
          <p:nvSpPr>
            <p:cNvPr id="13" name="任意多边形 11"/>
            <p:cNvSpPr/>
            <p:nvPr>
              <p:custDataLst>
                <p:tags r:id="rId6"/>
              </p:custDataLst>
            </p:nvPr>
          </p:nvSpPr>
          <p:spPr>
            <a:xfrm>
              <a:off x="17783" y="6171"/>
              <a:ext cx="1417" cy="4162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741" h="7481">
                  <a:moveTo>
                    <a:pt x="3741" y="0"/>
                  </a:moveTo>
                  <a:lnTo>
                    <a:pt x="3741" y="1"/>
                  </a:lnTo>
                  <a:lnTo>
                    <a:pt x="3741" y="7481"/>
                  </a:lnTo>
                  <a:lnTo>
                    <a:pt x="3741" y="7481"/>
                  </a:lnTo>
                  <a:lnTo>
                    <a:pt x="0" y="3741"/>
                  </a:lnTo>
                  <a:lnTo>
                    <a:pt x="37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0894A5">
                <a:shade val="50000"/>
              </a:srgbClr>
            </a:lnRef>
            <a:fillRef idx="1">
              <a:srgbClr val="0894A5"/>
            </a:fillRef>
            <a:effectRef idx="0">
              <a:srgbClr val="0894A5"/>
            </a:effectRef>
            <a:fontRef idx="minor">
              <a:sysClr val="window" lastClr="FFFFFF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795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399" cy="723600"/>
          </a:xfrm>
        </p:spPr>
        <p:txBody>
          <a:bodyPr anchor="ctr">
            <a:normAutofit/>
          </a:bodyPr>
          <a:lstStyle>
            <a:lvl1pPr>
              <a:defRPr sz="318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7926070" y="6221729"/>
            <a:ext cx="4265930" cy="640081"/>
            <a:chOff x="6681" y="8932"/>
            <a:chExt cx="12521" cy="1880"/>
          </a:xfrm>
        </p:grpSpPr>
        <p:sp>
          <p:nvSpPr>
            <p:cNvPr id="12" name="任意多边形: 形状 3"/>
            <p:cNvSpPr/>
            <p:nvPr>
              <p:custDataLst>
                <p:tags r:id="rId3"/>
              </p:custDataLst>
            </p:nvPr>
          </p:nvSpPr>
          <p:spPr>
            <a:xfrm>
              <a:off x="6681" y="8932"/>
              <a:ext cx="12521" cy="1880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795"/>
            </a:p>
          </p:txBody>
        </p:sp>
        <p:sp>
          <p:nvSpPr>
            <p:cNvPr id="13" name="任意多边形: 形状 4"/>
            <p:cNvSpPr/>
            <p:nvPr>
              <p:custDataLst>
                <p:tags r:id="rId4"/>
              </p:custDataLst>
            </p:nvPr>
          </p:nvSpPr>
          <p:spPr>
            <a:xfrm>
              <a:off x="7765" y="9076"/>
              <a:ext cx="11435" cy="1724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795"/>
            </a:p>
          </p:txBody>
        </p:sp>
      </p:grpSp>
      <p:sp>
        <p:nvSpPr>
          <p:cNvPr id="14" name="任意多边形: 形状 9"/>
          <p:cNvSpPr/>
          <p:nvPr>
            <p:custDataLst>
              <p:tags r:id="rId5"/>
            </p:custDataLst>
          </p:nvPr>
        </p:nvSpPr>
        <p:spPr>
          <a:xfrm>
            <a:off x="11525250" y="0"/>
            <a:ext cx="666750" cy="769619"/>
          </a:xfrm>
          <a:custGeom>
            <a:avLst/>
            <a:gdLst>
              <a:gd name="connsiteX0" fmla="*/ 969010 w 969009"/>
              <a:gd name="connsiteY0" fmla="*/ 1117600 h 1117600"/>
              <a:gd name="connsiteX1" fmla="*/ 969010 w 969009"/>
              <a:gd name="connsiteY1" fmla="*/ 0 h 1117600"/>
              <a:gd name="connsiteX2" fmla="*/ 0 w 969009"/>
              <a:gd name="connsiteY2" fmla="*/ 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9009" h="1117600">
                <a:moveTo>
                  <a:pt x="969010" y="1117600"/>
                </a:moveTo>
                <a:lnTo>
                  <a:pt x="96901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795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1" y="770400"/>
            <a:ext cx="3960000" cy="882000"/>
          </a:xfrm>
        </p:spPr>
        <p:txBody>
          <a:bodyPr anchor="ctr">
            <a:normAutofit/>
          </a:bodyPr>
          <a:lstStyle>
            <a:lvl1pPr>
              <a:defRPr sz="3585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799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1" cy="5087938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3"/>
          <p:cNvSpPr/>
          <p:nvPr>
            <p:custDataLst>
              <p:tags r:id="rId2"/>
            </p:custDataLst>
          </p:nvPr>
        </p:nvSpPr>
        <p:spPr>
          <a:xfrm>
            <a:off x="4930775" y="6388735"/>
            <a:ext cx="7261226" cy="41910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14" name="任意多边形: 形状 4"/>
          <p:cNvSpPr/>
          <p:nvPr>
            <p:custDataLst>
              <p:tags r:id="rId3"/>
            </p:custDataLst>
          </p:nvPr>
        </p:nvSpPr>
        <p:spPr>
          <a:xfrm>
            <a:off x="4930775" y="6438900"/>
            <a:ext cx="7261226" cy="41910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15" name="任意多边形: 形状 7"/>
          <p:cNvSpPr/>
          <p:nvPr>
            <p:custDataLst>
              <p:tags r:id="rId4"/>
            </p:custDataLst>
          </p:nvPr>
        </p:nvSpPr>
        <p:spPr>
          <a:xfrm>
            <a:off x="0" y="6414136"/>
            <a:ext cx="7843520" cy="454660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795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585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4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12776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7"/>
          <p:cNvSpPr/>
          <p:nvPr>
            <p:custDataLst>
              <p:tags r:id="rId2"/>
            </p:custDataLst>
          </p:nvPr>
        </p:nvSpPr>
        <p:spPr>
          <a:xfrm rot="10800000">
            <a:off x="568961" y="0"/>
            <a:ext cx="11623041" cy="454660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grpSp>
        <p:nvGrpSpPr>
          <p:cNvPr id="13" name="组合 12"/>
          <p:cNvGrpSpPr/>
          <p:nvPr>
            <p:custDataLst>
              <p:tags r:id="rId3"/>
            </p:custDataLst>
          </p:nvPr>
        </p:nvGrpSpPr>
        <p:grpSpPr>
          <a:xfrm rot="10800000">
            <a:off x="-635" y="0"/>
            <a:ext cx="4265930" cy="640081"/>
            <a:chOff x="6681" y="8932"/>
            <a:chExt cx="12521" cy="1880"/>
          </a:xfrm>
        </p:grpSpPr>
        <p:sp>
          <p:nvSpPr>
            <p:cNvPr id="14" name="任意多边形: 形状 3"/>
            <p:cNvSpPr/>
            <p:nvPr>
              <p:custDataLst>
                <p:tags r:id="rId4"/>
              </p:custDataLst>
            </p:nvPr>
          </p:nvSpPr>
          <p:spPr>
            <a:xfrm>
              <a:off x="6681" y="8932"/>
              <a:ext cx="12521" cy="1880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795"/>
            </a:p>
          </p:txBody>
        </p:sp>
        <p:sp>
          <p:nvSpPr>
            <p:cNvPr id="15" name="任意多边形: 形状 4"/>
            <p:cNvSpPr/>
            <p:nvPr>
              <p:custDataLst>
                <p:tags r:id="rId5"/>
              </p:custDataLst>
            </p:nvPr>
          </p:nvSpPr>
          <p:spPr>
            <a:xfrm>
              <a:off x="7765" y="9076"/>
              <a:ext cx="11435" cy="1724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795"/>
            </a:p>
          </p:txBody>
        </p:sp>
      </p:grp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795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1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18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1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3"/>
          <p:cNvSpPr/>
          <p:nvPr>
            <p:custDataLst>
              <p:tags r:id="rId2"/>
            </p:custDataLst>
          </p:nvPr>
        </p:nvSpPr>
        <p:spPr>
          <a:xfrm>
            <a:off x="4930775" y="6388735"/>
            <a:ext cx="7261226" cy="41910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16" name="任意多边形: 形状 4"/>
          <p:cNvSpPr/>
          <p:nvPr>
            <p:custDataLst>
              <p:tags r:id="rId3"/>
            </p:custDataLst>
          </p:nvPr>
        </p:nvSpPr>
        <p:spPr>
          <a:xfrm>
            <a:off x="4930775" y="6438900"/>
            <a:ext cx="7261226" cy="41910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17" name="任意多边形: 形状 7"/>
          <p:cNvSpPr/>
          <p:nvPr>
            <p:custDataLst>
              <p:tags r:id="rId4"/>
            </p:custDataLst>
          </p:nvPr>
        </p:nvSpPr>
        <p:spPr>
          <a:xfrm>
            <a:off x="0" y="6414136"/>
            <a:ext cx="7843520" cy="454660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795"/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795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5"/>
          </a:xfrm>
        </p:spPr>
        <p:txBody>
          <a:bodyPr>
            <a:normAutofit/>
          </a:bodyPr>
          <a:lstStyle>
            <a:lvl1pPr>
              <a:defRPr sz="279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599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599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795">
              <a:sym typeface="+mn-ea"/>
            </a:endParaRPr>
          </a:p>
        </p:txBody>
      </p:sp>
      <p:grpSp>
        <p:nvGrpSpPr>
          <p:cNvPr id="12" name="组合 11"/>
          <p:cNvGrpSpPr/>
          <p:nvPr>
            <p:custDataLst>
              <p:tags r:id="rId3"/>
            </p:custDataLst>
          </p:nvPr>
        </p:nvGrpSpPr>
        <p:grpSpPr>
          <a:xfrm rot="10800000">
            <a:off x="10848975" y="3707765"/>
            <a:ext cx="1343025" cy="3265171"/>
            <a:chOff x="0" y="606"/>
            <a:chExt cx="1437" cy="8628"/>
          </a:xfrm>
        </p:grpSpPr>
        <p:sp>
          <p:nvSpPr>
            <p:cNvPr id="14" name="等腰三角形 13"/>
            <p:cNvSpPr/>
            <p:nvPr>
              <p:custDataLst>
                <p:tags r:id="rId4"/>
              </p:custDataLst>
            </p:nvPr>
          </p:nvSpPr>
          <p:spPr>
            <a:xfrm rot="5400000">
              <a:off x="-3067" y="3673"/>
              <a:ext cx="7571" cy="1437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5" name="等腰三角形 14"/>
            <p:cNvSpPr/>
            <p:nvPr>
              <p:custDataLst>
                <p:tags r:id="rId5"/>
              </p:custDataLst>
            </p:nvPr>
          </p:nvSpPr>
          <p:spPr>
            <a:xfrm rot="5400000">
              <a:off x="-3067" y="4730"/>
              <a:ext cx="7571" cy="143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grpSp>
        <p:nvGrpSpPr>
          <p:cNvPr id="16" name="组合 15"/>
          <p:cNvGrpSpPr/>
          <p:nvPr>
            <p:custDataLst>
              <p:tags r:id="rId6"/>
            </p:custDataLst>
          </p:nvPr>
        </p:nvGrpSpPr>
        <p:grpSpPr>
          <a:xfrm>
            <a:off x="0" y="113665"/>
            <a:ext cx="1343025" cy="3265171"/>
            <a:chOff x="0" y="606"/>
            <a:chExt cx="1437" cy="8628"/>
          </a:xfrm>
        </p:grpSpPr>
        <p:sp>
          <p:nvSpPr>
            <p:cNvPr id="17" name="等腰三角形 16"/>
            <p:cNvSpPr/>
            <p:nvPr>
              <p:custDataLst>
                <p:tags r:id="rId7"/>
              </p:custDataLst>
            </p:nvPr>
          </p:nvSpPr>
          <p:spPr>
            <a:xfrm rot="5400000">
              <a:off x="-3067" y="3673"/>
              <a:ext cx="7571" cy="1437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  <p:sp>
          <p:nvSpPr>
            <p:cNvPr id="18" name="等腰三角形 17"/>
            <p:cNvSpPr/>
            <p:nvPr>
              <p:custDataLst>
                <p:tags r:id="rId8"/>
              </p:custDataLst>
            </p:nvPr>
          </p:nvSpPr>
          <p:spPr>
            <a:xfrm rot="5400000">
              <a:off x="-3067" y="4730"/>
              <a:ext cx="7571" cy="143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5975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bg>
      <p:bgPr>
        <a:gradFill flip="none" rotWithShape="1">
          <a:gsLst>
            <a:gs pos="51000">
              <a:schemeClr val="accent1"/>
            </a:gs>
            <a:gs pos="100000">
              <a:schemeClr val="accent2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651540" y="428055"/>
            <a:ext cx="11021171" cy="57469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0"/>
          </a:p>
        </p:txBody>
      </p:sp>
      <p:sp>
        <p:nvSpPr>
          <p:cNvPr id="3" name="椭圆 2"/>
          <p:cNvSpPr/>
          <p:nvPr userDrawn="1">
            <p:custDataLst>
              <p:tags r:id="rId3"/>
            </p:custDataLst>
          </p:nvPr>
        </p:nvSpPr>
        <p:spPr>
          <a:xfrm>
            <a:off x="886584" y="620073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0"/>
          </a:p>
        </p:txBody>
      </p:sp>
      <p:sp>
        <p:nvSpPr>
          <p:cNvPr id="4" name="椭圆 3"/>
          <p:cNvSpPr/>
          <p:nvPr userDrawn="1">
            <p:custDataLst>
              <p:tags r:id="rId4"/>
            </p:custDataLst>
          </p:nvPr>
        </p:nvSpPr>
        <p:spPr>
          <a:xfrm>
            <a:off x="11103359" y="620073"/>
            <a:ext cx="335808" cy="3358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0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57200" y="1420284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14399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3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7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09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3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17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0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2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2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 userDrawn="1">
            <p:custDataLst>
              <p:tags r:id="rId2"/>
            </p:custDataLst>
          </p:nvPr>
        </p:nvSpPr>
        <p:spPr>
          <a:xfrm>
            <a:off x="0" y="463101"/>
            <a:ext cx="142875" cy="416823"/>
          </a:xfrm>
          <a:prstGeom prst="roundRect">
            <a:avLst>
              <a:gd name="adj" fmla="val 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79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252193" y="463101"/>
            <a:ext cx="3817473" cy="416823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99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id-ID"/>
          </a:p>
        </p:txBody>
      </p:sp>
      <p:sp>
        <p:nvSpPr>
          <p:cNvPr id="10" name="Rounded Rectangle 9"/>
          <p:cNvSpPr/>
          <p:nvPr userDrawn="1">
            <p:custDataLst>
              <p:tags r:id="rId4"/>
            </p:custDataLst>
          </p:nvPr>
        </p:nvSpPr>
        <p:spPr>
          <a:xfrm>
            <a:off x="11471565" y="372773"/>
            <a:ext cx="431078" cy="2987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795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11471565" y="327460"/>
            <a:ext cx="431078" cy="389083"/>
          </a:xfrm>
        </p:spPr>
        <p:txBody>
          <a:bodyPr lIns="0" tIns="0" rIns="0" bIns="0"/>
          <a:lstStyle>
            <a:lvl1pPr algn="ctr">
              <a:defRPr sz="995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CEE2C88-6C8F-484D-AF69-578F576B1F44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微软雅黑" panose="020B0503020204020204" pitchFamily="34" charset="-122"/>
                <a:cs typeface="+mn-cs"/>
              </a:rPr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panose="020F0502020204030203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831A6A5-B400-4A20-82DB-C6A02A48D8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1232BBC6-0790-473A-9AD6-CFD129BD8CD8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直接连接符 6"/>
          <p:cNvCxnSpPr/>
          <p:nvPr userDrawn="1">
            <p:custDataLst>
              <p:tags r:id="rId5"/>
            </p:custDataLst>
          </p:nvPr>
        </p:nvCxnSpPr>
        <p:spPr>
          <a:xfrm>
            <a:off x="0" y="599089"/>
            <a:ext cx="12192000" cy="0"/>
          </a:xfrm>
          <a:prstGeom prst="line">
            <a:avLst/>
          </a:prstGeom>
          <a:ln w="19050"/>
          <a:effectLst>
            <a:outerShdw blurRad="50800" dist="25400" dir="5400000" algn="t" rotWithShape="0">
              <a:schemeClr val="accent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占位符 46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468311" y="1006476"/>
            <a:ext cx="3240000" cy="669924"/>
          </a:xfrm>
        </p:spPr>
        <p:txBody>
          <a:bodyPr>
            <a:noAutofit/>
          </a:bodyPr>
          <a:lstStyle>
            <a:lvl1pPr marL="0" indent="0">
              <a:buNone/>
              <a:defRPr sz="2390" b="1"/>
            </a:lvl1pPr>
          </a:lstStyle>
          <a:p>
            <a:pPr lvl="0"/>
            <a:r>
              <a:rPr lang="en-US" altLang="zh-CN"/>
              <a:t>1.1</a:t>
            </a:r>
            <a:r>
              <a:rPr lang="zh-CN" altLang="en-US"/>
              <a:t> 请输入标题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1759951" y="0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0" Type="http://schemas.openxmlformats.org/officeDocument/2006/relationships/theme" Target="../theme/theme3.xml"/><Relationship Id="rId4" Type="http://schemas.openxmlformats.org/officeDocument/2006/relationships/slideLayout" Target="../slideLayouts/slideLayout19.xml"/><Relationship Id="rId39" Type="http://schemas.openxmlformats.org/officeDocument/2006/relationships/tags" Target="../tags/tag196.xml"/><Relationship Id="rId38" Type="http://schemas.openxmlformats.org/officeDocument/2006/relationships/image" Target="../media/image2.png"/><Relationship Id="rId37" Type="http://schemas.openxmlformats.org/officeDocument/2006/relationships/tags" Target="../tags/tag195.xml"/><Relationship Id="rId36" Type="http://schemas.openxmlformats.org/officeDocument/2006/relationships/tags" Target="../tags/tag194.xml"/><Relationship Id="rId35" Type="http://schemas.openxmlformats.org/officeDocument/2006/relationships/tags" Target="../tags/tag193.xml"/><Relationship Id="rId34" Type="http://schemas.openxmlformats.org/officeDocument/2006/relationships/tags" Target="../tags/tag192.xml"/><Relationship Id="rId33" Type="http://schemas.openxmlformats.org/officeDocument/2006/relationships/image" Target="file:///D:\qq&#25991;&#20214;\712321467\Image\C2C\Image2\%7b75232B38-A165-1FB7-499C-2E1C792CACB5%7d.png" TargetMode="External"/><Relationship Id="rId32" Type="http://schemas.openxmlformats.org/officeDocument/2006/relationships/image" Target="../media/image1.png"/><Relationship Id="rId31" Type="http://schemas.openxmlformats.org/officeDocument/2006/relationships/tags" Target="../tags/tag191.xml"/><Relationship Id="rId30" Type="http://schemas.openxmlformats.org/officeDocument/2006/relationships/tags" Target="../tags/tag190.xml"/><Relationship Id="rId3" Type="http://schemas.openxmlformats.org/officeDocument/2006/relationships/slideLayout" Target="../slideLayouts/slideLayout18.xml"/><Relationship Id="rId29" Type="http://schemas.openxmlformats.org/officeDocument/2006/relationships/tags" Target="../tags/tag189.xml"/><Relationship Id="rId28" Type="http://schemas.openxmlformats.org/officeDocument/2006/relationships/tags" Target="../tags/tag188.xml"/><Relationship Id="rId27" Type="http://schemas.openxmlformats.org/officeDocument/2006/relationships/tags" Target="../tags/tag187.xml"/><Relationship Id="rId26" Type="http://schemas.openxmlformats.org/officeDocument/2006/relationships/tags" Target="../tags/tag186.xml"/><Relationship Id="rId25" Type="http://schemas.openxmlformats.org/officeDocument/2006/relationships/tags" Target="../tags/tag185.xml"/><Relationship Id="rId24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35.xml"/><Relationship Id="rId2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5"/>
            </p:custDataLst>
          </p:nvPr>
        </p:nvSpPr>
        <p:spPr>
          <a:xfrm>
            <a:off x="669882" y="443230"/>
            <a:ext cx="10852238" cy="441965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669882" y="952508"/>
            <a:ext cx="10852238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7"/>
            </p:custDataLst>
          </p:nvPr>
        </p:nvSpPr>
        <p:spPr>
          <a:xfrm>
            <a:off x="879742" y="6349834"/>
            <a:ext cx="2699999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8"/>
            </p:custDataLst>
          </p:nvPr>
        </p:nvSpPr>
        <p:spPr>
          <a:xfrm>
            <a:off x="4116001" y="6349834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610601" y="6349834"/>
            <a:ext cx="2699999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3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 r:link="rId3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9" name="图片 1073743875" descr="学科网 zxxk.com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2" r:link="rId3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10" name="图片 1073743875" descr="学科网 zxxk.com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2" r:link="rId3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11" name="图片 1073743875" descr="学科网 zxxk.com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2" r:link="rId33"/>
          <a:stretch>
            <a:fillRect/>
          </a:stretch>
        </p:blipFill>
        <p:spPr>
          <a:xfrm>
            <a:off x="558801" y="243417"/>
            <a:ext cx="6350" cy="63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12" name="图片 1073743875" descr="学科网 zxxk.com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 r:link="rId33"/>
          <a:stretch>
            <a:fillRect/>
          </a:stretch>
        </p:blipFill>
        <p:spPr>
          <a:xfrm>
            <a:off x="558801" y="243417"/>
            <a:ext cx="6350" cy="63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13" name="图片 1073743875" descr="学科网 zxxk.com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38" r:link="rId33"/>
          <a:stretch>
            <a:fillRect/>
          </a:stretch>
        </p:blipFill>
        <p:spPr>
          <a:xfrm>
            <a:off x="1135340" y="496831"/>
            <a:ext cx="12902" cy="12961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</p:sldLayoutIdLst>
  <p:transition/>
  <p:txStyles>
    <p:titleStyle>
      <a:lvl1pPr algn="l" defTabSz="909955" rtl="0" eaLnBrk="1" fontAlgn="auto" latinLnBrk="0" hangingPunct="1">
        <a:lnSpc>
          <a:spcPct val="100000"/>
        </a:lnSpc>
        <a:spcBef>
          <a:spcPct val="0"/>
        </a:spcBef>
        <a:buNone/>
        <a:defRPr sz="239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7965" indent="-227965" algn="l" defTabSz="909955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59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2625" indent="-227965" algn="l" defTabSz="909955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2105" algn="ctr"/>
        </a:tabLst>
        <a:defRPr sz="159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37920" indent="-227965" algn="l" defTabSz="909955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59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593215" indent="-227965" algn="l" defTabSz="909955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59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47875" indent="-227965" algn="l" defTabSz="909955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59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03170" indent="-227965" algn="l" defTabSz="909955" rtl="0" eaLnBrk="1" latinLnBrk="0" hangingPunct="1">
        <a:lnSpc>
          <a:spcPct val="90000"/>
        </a:lnSpc>
        <a:spcBef>
          <a:spcPts val="495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57830" indent="-227965" algn="l" defTabSz="909955" rtl="0" eaLnBrk="1" latinLnBrk="0" hangingPunct="1">
        <a:lnSpc>
          <a:spcPct val="90000"/>
        </a:lnSpc>
        <a:spcBef>
          <a:spcPts val="495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13760" indent="-227965" algn="l" defTabSz="909955" rtl="0" eaLnBrk="1" latinLnBrk="0" hangingPunct="1">
        <a:lnSpc>
          <a:spcPct val="90000"/>
        </a:lnSpc>
        <a:spcBef>
          <a:spcPts val="495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69055" indent="-227965" algn="l" defTabSz="909955" rtl="0" eaLnBrk="1" latinLnBrk="0" hangingPunct="1">
        <a:lnSpc>
          <a:spcPct val="90000"/>
        </a:lnSpc>
        <a:spcBef>
          <a:spcPts val="495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529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0995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525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054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7584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113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8579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109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4AEA4-DF75-4F50-8124-5EF018C8C1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B4BD5-9C40-4923-9EA8-F593C950625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02.xml"/><Relationship Id="rId7" Type="http://schemas.openxmlformats.org/officeDocument/2006/relationships/tags" Target="../tags/tag201.xml"/><Relationship Id="rId6" Type="http://schemas.openxmlformats.org/officeDocument/2006/relationships/tags" Target="../tags/tag200.xml"/><Relationship Id="rId5" Type="http://schemas.openxmlformats.org/officeDocument/2006/relationships/image" Target="../media/image4.png"/><Relationship Id="rId4" Type="http://schemas.openxmlformats.org/officeDocument/2006/relationships/tags" Target="../tags/tag199.xml"/><Relationship Id="rId30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29" Type="http://schemas.openxmlformats.org/officeDocument/2006/relationships/slideLayout" Target="../slideLayouts/slideLayout22.xml"/><Relationship Id="rId28" Type="http://schemas.openxmlformats.org/officeDocument/2006/relationships/tags" Target="../tags/tag215.xml"/><Relationship Id="rId27" Type="http://schemas.openxmlformats.org/officeDocument/2006/relationships/tags" Target="../tags/tag214.xml"/><Relationship Id="rId26" Type="http://schemas.openxmlformats.org/officeDocument/2006/relationships/image" Target="../media/image11.png"/><Relationship Id="rId25" Type="http://schemas.openxmlformats.org/officeDocument/2006/relationships/tags" Target="../tags/tag213.xml"/><Relationship Id="rId24" Type="http://schemas.openxmlformats.org/officeDocument/2006/relationships/image" Target="../media/image10.png"/><Relationship Id="rId23" Type="http://schemas.openxmlformats.org/officeDocument/2006/relationships/tags" Target="../tags/tag212.xml"/><Relationship Id="rId22" Type="http://schemas.openxmlformats.org/officeDocument/2006/relationships/image" Target="../media/image9.png"/><Relationship Id="rId21" Type="http://schemas.openxmlformats.org/officeDocument/2006/relationships/tags" Target="../tags/tag211.xml"/><Relationship Id="rId20" Type="http://schemas.openxmlformats.org/officeDocument/2006/relationships/image" Target="../media/image8.png"/><Relationship Id="rId2" Type="http://schemas.openxmlformats.org/officeDocument/2006/relationships/tags" Target="../tags/tag198.xml"/><Relationship Id="rId19" Type="http://schemas.openxmlformats.org/officeDocument/2006/relationships/tags" Target="../tags/tag210.xml"/><Relationship Id="rId18" Type="http://schemas.openxmlformats.org/officeDocument/2006/relationships/image" Target="../media/image7.png"/><Relationship Id="rId17" Type="http://schemas.openxmlformats.org/officeDocument/2006/relationships/tags" Target="../tags/tag209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tags" Target="../tags/tag204.xml"/><Relationship Id="rId11" Type="http://schemas.openxmlformats.org/officeDocument/2006/relationships/image" Target="../media/image6.png"/><Relationship Id="rId10" Type="http://schemas.openxmlformats.org/officeDocument/2006/relationships/tags" Target="../tags/tag203.xml"/><Relationship Id="rId1" Type="http://schemas.openxmlformats.org/officeDocument/2006/relationships/tags" Target="../tags/tag197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29.xml"/><Relationship Id="rId8" Type="http://schemas.openxmlformats.org/officeDocument/2006/relationships/tags" Target="../tags/tag228.xml"/><Relationship Id="rId7" Type="http://schemas.openxmlformats.org/officeDocument/2006/relationships/tags" Target="../tags/tag227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15.png"/><Relationship Id="rId25" Type="http://schemas.microsoft.com/office/2007/relationships/media" Target="../media/media3.mp4"/><Relationship Id="rId24" Type="http://schemas.openxmlformats.org/officeDocument/2006/relationships/video" Target="NULL" TargetMode="External"/><Relationship Id="rId23" Type="http://schemas.openxmlformats.org/officeDocument/2006/relationships/image" Target="../media/image14.png"/><Relationship Id="rId22" Type="http://schemas.microsoft.com/office/2007/relationships/media" Target="../media/media2.mp4"/><Relationship Id="rId21" Type="http://schemas.openxmlformats.org/officeDocument/2006/relationships/video" Target="../media/media2.mp4"/><Relationship Id="rId20" Type="http://schemas.openxmlformats.org/officeDocument/2006/relationships/image" Target="../media/image13.png"/><Relationship Id="rId2" Type="http://schemas.openxmlformats.org/officeDocument/2006/relationships/tags" Target="../tags/tag222.xml"/><Relationship Id="rId19" Type="http://schemas.microsoft.com/office/2007/relationships/media" Target="../media/media1.mp4"/><Relationship Id="rId18" Type="http://schemas.openxmlformats.org/officeDocument/2006/relationships/video" Target="../media/media1.mp4"/><Relationship Id="rId17" Type="http://schemas.openxmlformats.org/officeDocument/2006/relationships/tags" Target="../tags/tag237.xml"/><Relationship Id="rId16" Type="http://schemas.openxmlformats.org/officeDocument/2006/relationships/tags" Target="../tags/tag236.xml"/><Relationship Id="rId15" Type="http://schemas.openxmlformats.org/officeDocument/2006/relationships/tags" Target="../tags/tag235.xml"/><Relationship Id="rId14" Type="http://schemas.openxmlformats.org/officeDocument/2006/relationships/tags" Target="../tags/tag234.xml"/><Relationship Id="rId13" Type="http://schemas.openxmlformats.org/officeDocument/2006/relationships/tags" Target="../tags/tag233.xml"/><Relationship Id="rId12" Type="http://schemas.openxmlformats.org/officeDocument/2006/relationships/tags" Target="../tags/tag232.xml"/><Relationship Id="rId11" Type="http://schemas.openxmlformats.org/officeDocument/2006/relationships/tags" Target="../tags/tag231.xml"/><Relationship Id="rId10" Type="http://schemas.openxmlformats.org/officeDocument/2006/relationships/tags" Target="../tags/tag230.xml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" Type="http://schemas.openxmlformats.org/officeDocument/2006/relationships/tags" Target="../tags/tag23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51.xml"/><Relationship Id="rId8" Type="http://schemas.openxmlformats.org/officeDocument/2006/relationships/tags" Target="../tags/tag250.xml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9" Type="http://schemas.openxmlformats.org/officeDocument/2006/relationships/slideLayout" Target="../slideLayouts/slideLayout46.xml"/><Relationship Id="rId48" Type="http://schemas.openxmlformats.org/officeDocument/2006/relationships/tags" Target="../tags/tag289.xml"/><Relationship Id="rId47" Type="http://schemas.openxmlformats.org/officeDocument/2006/relationships/tags" Target="../tags/tag288.xml"/><Relationship Id="rId46" Type="http://schemas.openxmlformats.org/officeDocument/2006/relationships/tags" Target="../tags/tag287.xml"/><Relationship Id="rId45" Type="http://schemas.openxmlformats.org/officeDocument/2006/relationships/tags" Target="../tags/tag286.xml"/><Relationship Id="rId44" Type="http://schemas.openxmlformats.org/officeDocument/2006/relationships/tags" Target="../tags/tag285.xml"/><Relationship Id="rId43" Type="http://schemas.openxmlformats.org/officeDocument/2006/relationships/tags" Target="../tags/tag284.xml"/><Relationship Id="rId42" Type="http://schemas.openxmlformats.org/officeDocument/2006/relationships/tags" Target="../tags/tag283.xml"/><Relationship Id="rId41" Type="http://schemas.openxmlformats.org/officeDocument/2006/relationships/tags" Target="../tags/tag282.xml"/><Relationship Id="rId40" Type="http://schemas.openxmlformats.org/officeDocument/2006/relationships/tags" Target="../tags/tag281.xml"/><Relationship Id="rId4" Type="http://schemas.openxmlformats.org/officeDocument/2006/relationships/tags" Target="../tags/tag246.xml"/><Relationship Id="rId39" Type="http://schemas.openxmlformats.org/officeDocument/2006/relationships/tags" Target="../tags/tag280.xml"/><Relationship Id="rId38" Type="http://schemas.openxmlformats.org/officeDocument/2006/relationships/tags" Target="../tags/tag279.xml"/><Relationship Id="rId37" Type="http://schemas.openxmlformats.org/officeDocument/2006/relationships/tags" Target="../tags/tag278.xml"/><Relationship Id="rId36" Type="http://schemas.openxmlformats.org/officeDocument/2006/relationships/tags" Target="../tags/tag277.xml"/><Relationship Id="rId35" Type="http://schemas.openxmlformats.org/officeDocument/2006/relationships/tags" Target="../tags/tag276.xml"/><Relationship Id="rId34" Type="http://schemas.openxmlformats.org/officeDocument/2006/relationships/tags" Target="../tags/tag275.xml"/><Relationship Id="rId33" Type="http://schemas.openxmlformats.org/officeDocument/2006/relationships/tags" Target="../tags/tag274.xml"/><Relationship Id="rId32" Type="http://schemas.openxmlformats.org/officeDocument/2006/relationships/tags" Target="../tags/tag273.xml"/><Relationship Id="rId31" Type="http://schemas.openxmlformats.org/officeDocument/2006/relationships/tags" Target="../tags/tag272.xml"/><Relationship Id="rId30" Type="http://schemas.openxmlformats.org/officeDocument/2006/relationships/tags" Target="../tags/tag271.xml"/><Relationship Id="rId3" Type="http://schemas.openxmlformats.org/officeDocument/2006/relationships/tags" Target="../tags/tag245.xml"/><Relationship Id="rId29" Type="http://schemas.openxmlformats.org/officeDocument/2006/relationships/tags" Target="../tags/tag270.xml"/><Relationship Id="rId28" Type="http://schemas.openxmlformats.org/officeDocument/2006/relationships/tags" Target="../tags/tag269.xml"/><Relationship Id="rId27" Type="http://schemas.openxmlformats.org/officeDocument/2006/relationships/tags" Target="../tags/tag268.xml"/><Relationship Id="rId26" Type="http://schemas.openxmlformats.org/officeDocument/2006/relationships/tags" Target="../tags/tag267.xml"/><Relationship Id="rId25" Type="http://schemas.openxmlformats.org/officeDocument/2006/relationships/tags" Target="../tags/tag266.xml"/><Relationship Id="rId24" Type="http://schemas.openxmlformats.org/officeDocument/2006/relationships/tags" Target="../tags/tag265.xml"/><Relationship Id="rId23" Type="http://schemas.openxmlformats.org/officeDocument/2006/relationships/tags" Target="../tags/tag264.xml"/><Relationship Id="rId22" Type="http://schemas.openxmlformats.org/officeDocument/2006/relationships/tags" Target="../tags/tag263.xml"/><Relationship Id="rId21" Type="http://schemas.openxmlformats.org/officeDocument/2006/relationships/tags" Target="../tags/tag262.xml"/><Relationship Id="rId20" Type="http://schemas.openxmlformats.org/officeDocument/2006/relationships/tags" Target="../tags/tag261.xml"/><Relationship Id="rId2" Type="http://schemas.openxmlformats.org/officeDocument/2006/relationships/tags" Target="../tags/tag244.xml"/><Relationship Id="rId19" Type="http://schemas.openxmlformats.org/officeDocument/2006/relationships/tags" Target="../tags/tag260.xml"/><Relationship Id="rId18" Type="http://schemas.openxmlformats.org/officeDocument/2006/relationships/tags" Target="../tags/tag259.xml"/><Relationship Id="rId17" Type="http://schemas.openxmlformats.org/officeDocument/2006/relationships/tags" Target="../tags/tag258.xml"/><Relationship Id="rId16" Type="http://schemas.openxmlformats.org/officeDocument/2006/relationships/tags" Target="../tags/tag257.xml"/><Relationship Id="rId15" Type="http://schemas.openxmlformats.org/officeDocument/2006/relationships/tags" Target="../tags/tag256.xml"/><Relationship Id="rId14" Type="http://schemas.openxmlformats.org/officeDocument/2006/relationships/tags" Target="../tags/tag255.xml"/><Relationship Id="rId13" Type="http://schemas.openxmlformats.org/officeDocument/2006/relationships/tags" Target="../tags/tag254.xml"/><Relationship Id="rId12" Type="http://schemas.openxmlformats.org/officeDocument/2006/relationships/tags" Target="../tags/tag253.xml"/><Relationship Id="rId11" Type="http://schemas.openxmlformats.org/officeDocument/2006/relationships/image" Target="../media/image16.png"/><Relationship Id="rId10" Type="http://schemas.openxmlformats.org/officeDocument/2006/relationships/tags" Target="../tags/tag252.xml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8.xml"/><Relationship Id="rId8" Type="http://schemas.openxmlformats.org/officeDocument/2006/relationships/tags" Target="../tags/tag297.xml"/><Relationship Id="rId7" Type="http://schemas.openxmlformats.org/officeDocument/2006/relationships/tags" Target="../tags/tag296.xml"/><Relationship Id="rId6" Type="http://schemas.openxmlformats.org/officeDocument/2006/relationships/tags" Target="../tags/tag295.xml"/><Relationship Id="rId5" Type="http://schemas.openxmlformats.org/officeDocument/2006/relationships/tags" Target="../tags/tag294.xml"/><Relationship Id="rId4" Type="http://schemas.openxmlformats.org/officeDocument/2006/relationships/tags" Target="../tags/tag293.xml"/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5" Type="http://schemas.openxmlformats.org/officeDocument/2006/relationships/slideLayout" Target="../slideLayouts/slideLayout46.xml"/><Relationship Id="rId14" Type="http://schemas.openxmlformats.org/officeDocument/2006/relationships/image" Target="../media/image17.png"/><Relationship Id="rId13" Type="http://schemas.openxmlformats.org/officeDocument/2006/relationships/tags" Target="../tags/tag300.xml"/><Relationship Id="rId12" Type="http://schemas.microsoft.com/office/2007/relationships/media" Target="../media/media4.mp4"/><Relationship Id="rId11" Type="http://schemas.openxmlformats.org/officeDocument/2006/relationships/video" Target="NULL" TargetMode="External"/><Relationship Id="rId10" Type="http://schemas.openxmlformats.org/officeDocument/2006/relationships/tags" Target="../tags/tag299.xml"/><Relationship Id="rId1" Type="http://schemas.openxmlformats.org/officeDocument/2006/relationships/tags" Target="../tags/tag29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09.xml"/><Relationship Id="rId8" Type="http://schemas.openxmlformats.org/officeDocument/2006/relationships/tags" Target="../tags/tag308.xml"/><Relationship Id="rId7" Type="http://schemas.openxmlformats.org/officeDocument/2006/relationships/tags" Target="../tags/tag307.xml"/><Relationship Id="rId6" Type="http://schemas.openxmlformats.org/officeDocument/2006/relationships/tags" Target="../tags/tag306.xml"/><Relationship Id="rId5" Type="http://schemas.openxmlformats.org/officeDocument/2006/relationships/tags" Target="../tags/tag305.xml"/><Relationship Id="rId4" Type="http://schemas.openxmlformats.org/officeDocument/2006/relationships/tags" Target="../tags/tag304.xml"/><Relationship Id="rId3" Type="http://schemas.openxmlformats.org/officeDocument/2006/relationships/tags" Target="../tags/tag303.xml"/><Relationship Id="rId2" Type="http://schemas.openxmlformats.org/officeDocument/2006/relationships/tags" Target="../tags/tag302.xml"/><Relationship Id="rId15" Type="http://schemas.openxmlformats.org/officeDocument/2006/relationships/slideLayout" Target="../slideLayouts/slideLayout46.xml"/><Relationship Id="rId14" Type="http://schemas.openxmlformats.org/officeDocument/2006/relationships/image" Target="../media/image18.png"/><Relationship Id="rId13" Type="http://schemas.openxmlformats.org/officeDocument/2006/relationships/tags" Target="../tags/tag311.xml"/><Relationship Id="rId12" Type="http://schemas.microsoft.com/office/2007/relationships/media" Target="../media/media4.mp4"/><Relationship Id="rId11" Type="http://schemas.openxmlformats.org/officeDocument/2006/relationships/video" Target="NULL" TargetMode="External"/><Relationship Id="rId10" Type="http://schemas.openxmlformats.org/officeDocument/2006/relationships/tags" Target="../tags/tag310.xml"/><Relationship Id="rId1" Type="http://schemas.openxmlformats.org/officeDocument/2006/relationships/tags" Target="../tags/tag30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46.xml"/><Relationship Id="rId6" Type="http://schemas.openxmlformats.org/officeDocument/2006/relationships/image" Target="../media/image19.GIF"/><Relationship Id="rId5" Type="http://schemas.openxmlformats.org/officeDocument/2006/relationships/tags" Target="../tags/tag316.xml"/><Relationship Id="rId4" Type="http://schemas.openxmlformats.org/officeDocument/2006/relationships/tags" Target="../tags/tag315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tags" Target="../tags/tag31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4.xml"/><Relationship Id="rId8" Type="http://schemas.openxmlformats.org/officeDocument/2006/relationships/tags" Target="../tags/tag323.xml"/><Relationship Id="rId7" Type="http://schemas.openxmlformats.org/officeDocument/2006/relationships/tags" Target="../tags/tag322.xml"/><Relationship Id="rId6" Type="http://schemas.openxmlformats.org/officeDocument/2006/relationships/tags" Target="../tags/tag321.xml"/><Relationship Id="rId5" Type="http://schemas.openxmlformats.org/officeDocument/2006/relationships/tags" Target="../tags/tag320.xml"/><Relationship Id="rId4" Type="http://schemas.openxmlformats.org/officeDocument/2006/relationships/tags" Target="../tags/tag319.xml"/><Relationship Id="rId3" Type="http://schemas.openxmlformats.org/officeDocument/2006/relationships/tags" Target="../tags/tag318.xml"/><Relationship Id="rId2" Type="http://schemas.openxmlformats.org/officeDocument/2006/relationships/tags" Target="../tags/tag317.xml"/><Relationship Id="rId17" Type="http://schemas.openxmlformats.org/officeDocument/2006/relationships/slideLayout" Target="../slideLayouts/slideLayout46.xml"/><Relationship Id="rId16" Type="http://schemas.openxmlformats.org/officeDocument/2006/relationships/tags" Target="../tags/tag329.xml"/><Relationship Id="rId15" Type="http://schemas.openxmlformats.org/officeDocument/2006/relationships/tags" Target="../tags/tag328.xml"/><Relationship Id="rId14" Type="http://schemas.openxmlformats.org/officeDocument/2006/relationships/tags" Target="../tags/tag327.xml"/><Relationship Id="rId13" Type="http://schemas.openxmlformats.org/officeDocument/2006/relationships/tags" Target="../tags/tag326.xml"/><Relationship Id="rId12" Type="http://schemas.openxmlformats.org/officeDocument/2006/relationships/image" Target="../media/image21.GIF"/><Relationship Id="rId11" Type="http://schemas.openxmlformats.org/officeDocument/2006/relationships/tags" Target="../tags/tag325.xml"/><Relationship Id="rId10" Type="http://schemas.openxmlformats.org/officeDocument/2006/relationships/image" Target="../media/image20.GIF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6.xml"/><Relationship Id="rId5" Type="http://schemas.openxmlformats.org/officeDocument/2006/relationships/tags" Target="../tags/tag332.xml"/><Relationship Id="rId4" Type="http://schemas.openxmlformats.org/officeDocument/2006/relationships/tags" Target="../tags/tag331.xml"/><Relationship Id="rId3" Type="http://schemas.openxmlformats.org/officeDocument/2006/relationships/tags" Target="../tags/tag330.xml"/><Relationship Id="rId2" Type="http://schemas.openxmlformats.org/officeDocument/2006/relationships/image" Target="../media/image22.GIF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6" Type="http://schemas.openxmlformats.org/officeDocument/2006/relationships/tags" Target="../tags/tag336.xml"/><Relationship Id="rId5" Type="http://schemas.microsoft.com/office/2007/relationships/media" Target="../media/media4.mp4"/><Relationship Id="rId4" Type="http://schemas.openxmlformats.org/officeDocument/2006/relationships/video" Target="NULL" TargetMode="External"/><Relationship Id="rId3" Type="http://schemas.openxmlformats.org/officeDocument/2006/relationships/tags" Target="../tags/tag335.xml"/><Relationship Id="rId2" Type="http://schemas.openxmlformats.org/officeDocument/2006/relationships/tags" Target="../tags/tag334.xml"/><Relationship Id="rId1" Type="http://schemas.openxmlformats.org/officeDocument/2006/relationships/tags" Target="../tags/tag33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340.xml"/><Relationship Id="rId5" Type="http://schemas.openxmlformats.org/officeDocument/2006/relationships/tags" Target="../tags/tag339.xml"/><Relationship Id="rId4" Type="http://schemas.openxmlformats.org/officeDocument/2006/relationships/tags" Target="../tags/tag338.xml"/><Relationship Id="rId3" Type="http://schemas.openxmlformats.org/officeDocument/2006/relationships/tags" Target="../tags/tag337.xml"/><Relationship Id="rId2" Type="http://schemas.openxmlformats.org/officeDocument/2006/relationships/image" Target="../media/image23.jpeg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44.xml"/><Relationship Id="rId8" Type="http://schemas.openxmlformats.org/officeDocument/2006/relationships/tags" Target="../tags/tag343.xml"/><Relationship Id="rId7" Type="http://schemas.openxmlformats.org/officeDocument/2006/relationships/tags" Target="../tags/tag342.xml"/><Relationship Id="rId6" Type="http://schemas.openxmlformats.org/officeDocument/2006/relationships/tags" Target="../tags/tag341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Relationship Id="rId3" Type="http://schemas.microsoft.com/office/2007/relationships/media" Target="../media/media5.mp4"/><Relationship Id="rId2" Type="http://schemas.openxmlformats.org/officeDocument/2006/relationships/video" Target="../media/media5.mp4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tags" Target="../tags/tag350.xml"/><Relationship Id="rId7" Type="http://schemas.microsoft.com/office/2007/relationships/media" Target="../media/media6.mp4"/><Relationship Id="rId6" Type="http://schemas.openxmlformats.org/officeDocument/2006/relationships/video" Target="../media/media6.mp4"/><Relationship Id="rId5" Type="http://schemas.openxmlformats.org/officeDocument/2006/relationships/tags" Target="../tags/tag349.xml"/><Relationship Id="rId4" Type="http://schemas.openxmlformats.org/officeDocument/2006/relationships/tags" Target="../tags/tag348.xml"/><Relationship Id="rId3" Type="http://schemas.openxmlformats.org/officeDocument/2006/relationships/tags" Target="../tags/tag347.xml"/><Relationship Id="rId2" Type="http://schemas.openxmlformats.org/officeDocument/2006/relationships/tags" Target="../tags/tag346.xml"/><Relationship Id="rId10" Type="http://schemas.openxmlformats.org/officeDocument/2006/relationships/slideLayout" Target="../slideLayouts/slideLayout46.xml"/><Relationship Id="rId1" Type="http://schemas.openxmlformats.org/officeDocument/2006/relationships/tags" Target="../tags/tag345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6.xml"/><Relationship Id="rId4" Type="http://schemas.openxmlformats.org/officeDocument/2006/relationships/tags" Target="../tags/tag353.xml"/><Relationship Id="rId3" Type="http://schemas.openxmlformats.org/officeDocument/2006/relationships/tags" Target="../tags/tag352.xml"/><Relationship Id="rId2" Type="http://schemas.openxmlformats.org/officeDocument/2006/relationships/tags" Target="../tags/tag351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7.png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61.xml"/><Relationship Id="rId8" Type="http://schemas.openxmlformats.org/officeDocument/2006/relationships/tags" Target="../tags/tag360.xml"/><Relationship Id="rId7" Type="http://schemas.openxmlformats.org/officeDocument/2006/relationships/tags" Target="../tags/tag359.xml"/><Relationship Id="rId6" Type="http://schemas.openxmlformats.org/officeDocument/2006/relationships/tags" Target="../tags/tag358.xml"/><Relationship Id="rId5" Type="http://schemas.openxmlformats.org/officeDocument/2006/relationships/tags" Target="../tags/tag357.xml"/><Relationship Id="rId4" Type="http://schemas.openxmlformats.org/officeDocument/2006/relationships/tags" Target="../tags/tag356.xml"/><Relationship Id="rId39" Type="http://schemas.openxmlformats.org/officeDocument/2006/relationships/slideLayout" Target="../slideLayouts/slideLayout46.xml"/><Relationship Id="rId38" Type="http://schemas.openxmlformats.org/officeDocument/2006/relationships/tags" Target="../tags/tag388.xml"/><Relationship Id="rId37" Type="http://schemas.openxmlformats.org/officeDocument/2006/relationships/tags" Target="../tags/tag387.xml"/><Relationship Id="rId36" Type="http://schemas.openxmlformats.org/officeDocument/2006/relationships/tags" Target="../tags/tag386.xml"/><Relationship Id="rId35" Type="http://schemas.openxmlformats.org/officeDocument/2006/relationships/tags" Target="../tags/tag385.xml"/><Relationship Id="rId34" Type="http://schemas.microsoft.com/office/2007/relationships/hdphoto" Target="../media/image29.wdp"/><Relationship Id="rId33" Type="http://schemas.openxmlformats.org/officeDocument/2006/relationships/image" Target="../media/image28.png"/><Relationship Id="rId32" Type="http://schemas.openxmlformats.org/officeDocument/2006/relationships/tags" Target="../tags/tag384.xml"/><Relationship Id="rId31" Type="http://schemas.openxmlformats.org/officeDocument/2006/relationships/tags" Target="../tags/tag383.xml"/><Relationship Id="rId30" Type="http://schemas.openxmlformats.org/officeDocument/2006/relationships/tags" Target="../tags/tag382.xml"/><Relationship Id="rId3" Type="http://schemas.openxmlformats.org/officeDocument/2006/relationships/tags" Target="../tags/tag355.xml"/><Relationship Id="rId29" Type="http://schemas.openxmlformats.org/officeDocument/2006/relationships/tags" Target="../tags/tag381.xml"/><Relationship Id="rId28" Type="http://schemas.openxmlformats.org/officeDocument/2006/relationships/tags" Target="../tags/tag380.xml"/><Relationship Id="rId27" Type="http://schemas.openxmlformats.org/officeDocument/2006/relationships/tags" Target="../tags/tag379.xml"/><Relationship Id="rId26" Type="http://schemas.openxmlformats.org/officeDocument/2006/relationships/tags" Target="../tags/tag378.xml"/><Relationship Id="rId25" Type="http://schemas.openxmlformats.org/officeDocument/2006/relationships/tags" Target="../tags/tag377.xml"/><Relationship Id="rId24" Type="http://schemas.openxmlformats.org/officeDocument/2006/relationships/tags" Target="../tags/tag376.xml"/><Relationship Id="rId23" Type="http://schemas.openxmlformats.org/officeDocument/2006/relationships/tags" Target="../tags/tag375.xml"/><Relationship Id="rId22" Type="http://schemas.openxmlformats.org/officeDocument/2006/relationships/tags" Target="../tags/tag374.xml"/><Relationship Id="rId21" Type="http://schemas.openxmlformats.org/officeDocument/2006/relationships/tags" Target="../tags/tag373.xml"/><Relationship Id="rId20" Type="http://schemas.openxmlformats.org/officeDocument/2006/relationships/tags" Target="../tags/tag372.xml"/><Relationship Id="rId2" Type="http://schemas.openxmlformats.org/officeDocument/2006/relationships/tags" Target="../tags/tag354.xml"/><Relationship Id="rId19" Type="http://schemas.openxmlformats.org/officeDocument/2006/relationships/tags" Target="../tags/tag371.xml"/><Relationship Id="rId18" Type="http://schemas.openxmlformats.org/officeDocument/2006/relationships/tags" Target="../tags/tag370.xml"/><Relationship Id="rId17" Type="http://schemas.openxmlformats.org/officeDocument/2006/relationships/tags" Target="../tags/tag369.xml"/><Relationship Id="rId16" Type="http://schemas.openxmlformats.org/officeDocument/2006/relationships/tags" Target="../tags/tag368.xml"/><Relationship Id="rId15" Type="http://schemas.openxmlformats.org/officeDocument/2006/relationships/tags" Target="../tags/tag367.xml"/><Relationship Id="rId14" Type="http://schemas.openxmlformats.org/officeDocument/2006/relationships/tags" Target="../tags/tag366.xml"/><Relationship Id="rId13" Type="http://schemas.openxmlformats.org/officeDocument/2006/relationships/tags" Target="../tags/tag365.xml"/><Relationship Id="rId12" Type="http://schemas.openxmlformats.org/officeDocument/2006/relationships/tags" Target="../tags/tag364.xml"/><Relationship Id="rId11" Type="http://schemas.openxmlformats.org/officeDocument/2006/relationships/tags" Target="../tags/tag363.xml"/><Relationship Id="rId10" Type="http://schemas.openxmlformats.org/officeDocument/2006/relationships/tags" Target="../tags/tag362.xml"/><Relationship Id="rId1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396.xml"/><Relationship Id="rId8" Type="http://schemas.openxmlformats.org/officeDocument/2006/relationships/tags" Target="../tags/tag395.xml"/><Relationship Id="rId7" Type="http://schemas.openxmlformats.org/officeDocument/2006/relationships/tags" Target="../tags/tag394.xml"/><Relationship Id="rId6" Type="http://schemas.openxmlformats.org/officeDocument/2006/relationships/tags" Target="../tags/tag393.xml"/><Relationship Id="rId5" Type="http://schemas.openxmlformats.org/officeDocument/2006/relationships/tags" Target="../tags/tag392.xml"/><Relationship Id="rId4" Type="http://schemas.openxmlformats.org/officeDocument/2006/relationships/tags" Target="../tags/tag391.xml"/><Relationship Id="rId31" Type="http://schemas.openxmlformats.org/officeDocument/2006/relationships/slideLayout" Target="../slideLayouts/slideLayout46.xml"/><Relationship Id="rId30" Type="http://schemas.openxmlformats.org/officeDocument/2006/relationships/tags" Target="../tags/tag417.xml"/><Relationship Id="rId3" Type="http://schemas.openxmlformats.org/officeDocument/2006/relationships/tags" Target="../tags/tag390.xml"/><Relationship Id="rId29" Type="http://schemas.openxmlformats.org/officeDocument/2006/relationships/tags" Target="../tags/tag416.xml"/><Relationship Id="rId28" Type="http://schemas.openxmlformats.org/officeDocument/2006/relationships/tags" Target="../tags/tag415.xml"/><Relationship Id="rId27" Type="http://schemas.openxmlformats.org/officeDocument/2006/relationships/tags" Target="../tags/tag414.xml"/><Relationship Id="rId26" Type="http://schemas.openxmlformats.org/officeDocument/2006/relationships/tags" Target="../tags/tag413.xml"/><Relationship Id="rId25" Type="http://schemas.openxmlformats.org/officeDocument/2006/relationships/tags" Target="../tags/tag412.xml"/><Relationship Id="rId24" Type="http://schemas.openxmlformats.org/officeDocument/2006/relationships/tags" Target="../tags/tag411.xml"/><Relationship Id="rId23" Type="http://schemas.openxmlformats.org/officeDocument/2006/relationships/tags" Target="../tags/tag410.xml"/><Relationship Id="rId22" Type="http://schemas.openxmlformats.org/officeDocument/2006/relationships/tags" Target="../tags/tag409.xml"/><Relationship Id="rId21" Type="http://schemas.openxmlformats.org/officeDocument/2006/relationships/tags" Target="../tags/tag408.xml"/><Relationship Id="rId20" Type="http://schemas.openxmlformats.org/officeDocument/2006/relationships/tags" Target="../tags/tag407.xml"/><Relationship Id="rId2" Type="http://schemas.openxmlformats.org/officeDocument/2006/relationships/tags" Target="../tags/tag389.xml"/><Relationship Id="rId19" Type="http://schemas.openxmlformats.org/officeDocument/2006/relationships/tags" Target="../tags/tag406.xml"/><Relationship Id="rId18" Type="http://schemas.openxmlformats.org/officeDocument/2006/relationships/tags" Target="../tags/tag405.xml"/><Relationship Id="rId17" Type="http://schemas.openxmlformats.org/officeDocument/2006/relationships/tags" Target="../tags/tag404.xml"/><Relationship Id="rId16" Type="http://schemas.openxmlformats.org/officeDocument/2006/relationships/tags" Target="../tags/tag403.xml"/><Relationship Id="rId15" Type="http://schemas.openxmlformats.org/officeDocument/2006/relationships/tags" Target="../tags/tag402.xml"/><Relationship Id="rId14" Type="http://schemas.openxmlformats.org/officeDocument/2006/relationships/tags" Target="../tags/tag401.xml"/><Relationship Id="rId13" Type="http://schemas.openxmlformats.org/officeDocument/2006/relationships/tags" Target="../tags/tag400.xml"/><Relationship Id="rId12" Type="http://schemas.openxmlformats.org/officeDocument/2006/relationships/tags" Target="../tags/tag399.xml"/><Relationship Id="rId11" Type="http://schemas.openxmlformats.org/officeDocument/2006/relationships/tags" Target="../tags/tag398.xml"/><Relationship Id="rId10" Type="http://schemas.openxmlformats.org/officeDocument/2006/relationships/tags" Target="../tags/tag397.xml"/><Relationship Id="rId1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425.xml"/><Relationship Id="rId8" Type="http://schemas.openxmlformats.org/officeDocument/2006/relationships/tags" Target="../tags/tag424.xml"/><Relationship Id="rId7" Type="http://schemas.openxmlformats.org/officeDocument/2006/relationships/tags" Target="../tags/tag423.xml"/><Relationship Id="rId6" Type="http://schemas.openxmlformats.org/officeDocument/2006/relationships/tags" Target="../tags/tag422.xml"/><Relationship Id="rId5" Type="http://schemas.openxmlformats.org/officeDocument/2006/relationships/tags" Target="../tags/tag421.xml"/><Relationship Id="rId4" Type="http://schemas.openxmlformats.org/officeDocument/2006/relationships/tags" Target="../tags/tag420.xml"/><Relationship Id="rId31" Type="http://schemas.openxmlformats.org/officeDocument/2006/relationships/slideLayout" Target="../slideLayouts/slideLayout2.xml"/><Relationship Id="rId30" Type="http://schemas.openxmlformats.org/officeDocument/2006/relationships/tags" Target="../tags/tag446.xml"/><Relationship Id="rId3" Type="http://schemas.openxmlformats.org/officeDocument/2006/relationships/tags" Target="../tags/tag419.xml"/><Relationship Id="rId29" Type="http://schemas.openxmlformats.org/officeDocument/2006/relationships/tags" Target="../tags/tag445.xml"/><Relationship Id="rId28" Type="http://schemas.openxmlformats.org/officeDocument/2006/relationships/tags" Target="../tags/tag444.xml"/><Relationship Id="rId27" Type="http://schemas.openxmlformats.org/officeDocument/2006/relationships/tags" Target="../tags/tag443.xml"/><Relationship Id="rId26" Type="http://schemas.openxmlformats.org/officeDocument/2006/relationships/tags" Target="../tags/tag442.xml"/><Relationship Id="rId25" Type="http://schemas.openxmlformats.org/officeDocument/2006/relationships/tags" Target="../tags/tag441.xml"/><Relationship Id="rId24" Type="http://schemas.openxmlformats.org/officeDocument/2006/relationships/tags" Target="../tags/tag440.xml"/><Relationship Id="rId23" Type="http://schemas.openxmlformats.org/officeDocument/2006/relationships/tags" Target="../tags/tag439.xml"/><Relationship Id="rId22" Type="http://schemas.openxmlformats.org/officeDocument/2006/relationships/tags" Target="../tags/tag438.xml"/><Relationship Id="rId21" Type="http://schemas.openxmlformats.org/officeDocument/2006/relationships/tags" Target="../tags/tag437.xml"/><Relationship Id="rId20" Type="http://schemas.openxmlformats.org/officeDocument/2006/relationships/tags" Target="../tags/tag436.xml"/><Relationship Id="rId2" Type="http://schemas.openxmlformats.org/officeDocument/2006/relationships/tags" Target="../tags/tag418.xml"/><Relationship Id="rId19" Type="http://schemas.openxmlformats.org/officeDocument/2006/relationships/tags" Target="../tags/tag435.xml"/><Relationship Id="rId18" Type="http://schemas.openxmlformats.org/officeDocument/2006/relationships/tags" Target="../tags/tag434.xml"/><Relationship Id="rId17" Type="http://schemas.openxmlformats.org/officeDocument/2006/relationships/tags" Target="../tags/tag433.xml"/><Relationship Id="rId16" Type="http://schemas.openxmlformats.org/officeDocument/2006/relationships/tags" Target="../tags/tag432.xml"/><Relationship Id="rId15" Type="http://schemas.openxmlformats.org/officeDocument/2006/relationships/tags" Target="../tags/tag431.xml"/><Relationship Id="rId14" Type="http://schemas.openxmlformats.org/officeDocument/2006/relationships/tags" Target="../tags/tag430.xml"/><Relationship Id="rId13" Type="http://schemas.openxmlformats.org/officeDocument/2006/relationships/tags" Target="../tags/tag429.xml"/><Relationship Id="rId12" Type="http://schemas.openxmlformats.org/officeDocument/2006/relationships/tags" Target="../tags/tag428.xml"/><Relationship Id="rId11" Type="http://schemas.openxmlformats.org/officeDocument/2006/relationships/tags" Target="../tags/tag427.xml"/><Relationship Id="rId10" Type="http://schemas.openxmlformats.org/officeDocument/2006/relationships/tags" Target="../tags/tag426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>
            <p:custDataLst>
              <p:tags r:id="rId1"/>
            </p:custDataLst>
          </p:nvPr>
        </p:nvSpPr>
        <p:spPr>
          <a:xfrm>
            <a:off x="-22363" y="15670"/>
            <a:ext cx="12228985" cy="6824080"/>
          </a:xfrm>
          <a:prstGeom prst="rect">
            <a:avLst/>
          </a:prstGeom>
          <a:solidFill>
            <a:srgbClr val="70B9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190"/>
          </a:p>
        </p:txBody>
      </p:sp>
      <p:sp>
        <p:nvSpPr>
          <p:cNvPr id="2" name="Freeform 2"/>
          <p:cNvSpPr/>
          <p:nvPr>
            <p:custDataLst>
              <p:tags r:id="rId2"/>
            </p:custDataLst>
          </p:nvPr>
        </p:nvSpPr>
        <p:spPr>
          <a:xfrm rot="446553">
            <a:off x="10201928" y="634796"/>
            <a:ext cx="1262366" cy="489167"/>
          </a:xfrm>
          <a:custGeom>
            <a:avLst/>
            <a:gdLst/>
            <a:ahLst/>
            <a:cxnLst/>
            <a:rect l="l" t="t" r="r" b="b"/>
            <a:pathLst>
              <a:path w="1902242" h="737119">
                <a:moveTo>
                  <a:pt x="0" y="0"/>
                </a:moveTo>
                <a:lnTo>
                  <a:pt x="1902243" y="0"/>
                </a:lnTo>
                <a:lnTo>
                  <a:pt x="1902243" y="737119"/>
                </a:lnTo>
                <a:lnTo>
                  <a:pt x="0" y="7371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sz="1190"/>
          </a:p>
        </p:txBody>
      </p:sp>
      <p:sp>
        <p:nvSpPr>
          <p:cNvPr id="3" name="Freeform 3"/>
          <p:cNvSpPr/>
          <p:nvPr>
            <p:custDataLst>
              <p:tags r:id="rId4"/>
            </p:custDataLst>
          </p:nvPr>
        </p:nvSpPr>
        <p:spPr>
          <a:xfrm rot="-234893">
            <a:off x="284722" y="351115"/>
            <a:ext cx="1724864" cy="1000421"/>
          </a:xfrm>
          <a:custGeom>
            <a:avLst/>
            <a:gdLst/>
            <a:ahLst/>
            <a:cxnLst/>
            <a:rect l="l" t="t" r="r" b="b"/>
            <a:pathLst>
              <a:path w="2599174" h="1507521">
                <a:moveTo>
                  <a:pt x="0" y="0"/>
                </a:moveTo>
                <a:lnTo>
                  <a:pt x="2599173" y="0"/>
                </a:lnTo>
                <a:lnTo>
                  <a:pt x="2599173" y="1507520"/>
                </a:lnTo>
                <a:lnTo>
                  <a:pt x="0" y="15075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sz="1190"/>
          </a:p>
        </p:txBody>
      </p:sp>
      <p:sp>
        <p:nvSpPr>
          <p:cNvPr id="4" name="Freeform 4"/>
          <p:cNvSpPr/>
          <p:nvPr>
            <p:custDataLst>
              <p:tags r:id="rId6"/>
            </p:custDataLst>
          </p:nvPr>
        </p:nvSpPr>
        <p:spPr>
          <a:xfrm rot="446553">
            <a:off x="11232508" y="512249"/>
            <a:ext cx="752442" cy="291572"/>
          </a:xfrm>
          <a:custGeom>
            <a:avLst/>
            <a:gdLst/>
            <a:ahLst/>
            <a:cxnLst/>
            <a:rect l="l" t="t" r="r" b="b"/>
            <a:pathLst>
              <a:path w="1133845" h="439365">
                <a:moveTo>
                  <a:pt x="0" y="0"/>
                </a:moveTo>
                <a:lnTo>
                  <a:pt x="1133845" y="0"/>
                </a:lnTo>
                <a:lnTo>
                  <a:pt x="1133845" y="439365"/>
                </a:lnTo>
                <a:lnTo>
                  <a:pt x="0" y="4393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sz="1190"/>
          </a:p>
        </p:txBody>
      </p:sp>
      <p:sp>
        <p:nvSpPr>
          <p:cNvPr id="5" name="Freeform 5"/>
          <p:cNvSpPr/>
          <p:nvPr>
            <p:custDataLst>
              <p:tags r:id="rId7"/>
            </p:custDataLst>
          </p:nvPr>
        </p:nvSpPr>
        <p:spPr>
          <a:xfrm rot="446553">
            <a:off x="-824453" y="6115364"/>
            <a:ext cx="2154073" cy="834704"/>
          </a:xfrm>
          <a:custGeom>
            <a:avLst/>
            <a:gdLst/>
            <a:ahLst/>
            <a:cxnLst/>
            <a:rect l="l" t="t" r="r" b="b"/>
            <a:pathLst>
              <a:path w="3245944" h="1257803">
                <a:moveTo>
                  <a:pt x="0" y="0"/>
                </a:moveTo>
                <a:lnTo>
                  <a:pt x="3245944" y="0"/>
                </a:lnTo>
                <a:lnTo>
                  <a:pt x="3245944" y="1257804"/>
                </a:lnTo>
                <a:lnTo>
                  <a:pt x="0" y="12578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sz="1190"/>
          </a:p>
        </p:txBody>
      </p:sp>
      <p:sp>
        <p:nvSpPr>
          <p:cNvPr id="6" name="Freeform 6"/>
          <p:cNvSpPr/>
          <p:nvPr>
            <p:custDataLst>
              <p:tags r:id="rId8"/>
            </p:custDataLst>
          </p:nvPr>
        </p:nvSpPr>
        <p:spPr>
          <a:xfrm rot="-1299967">
            <a:off x="10535870" y="6058951"/>
            <a:ext cx="2587108" cy="947528"/>
          </a:xfrm>
          <a:custGeom>
            <a:avLst/>
            <a:gdLst/>
            <a:ahLst/>
            <a:cxnLst/>
            <a:rect l="l" t="t" r="r" b="b"/>
            <a:pathLst>
              <a:path w="3898477" h="1427817">
                <a:moveTo>
                  <a:pt x="0" y="0"/>
                </a:moveTo>
                <a:lnTo>
                  <a:pt x="3898478" y="0"/>
                </a:lnTo>
                <a:lnTo>
                  <a:pt x="3898478" y="1427818"/>
                </a:lnTo>
                <a:lnTo>
                  <a:pt x="0" y="14278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sz="1190"/>
          </a:p>
        </p:txBody>
      </p:sp>
      <p:sp>
        <p:nvSpPr>
          <p:cNvPr id="7" name="Freeform 7"/>
          <p:cNvSpPr/>
          <p:nvPr>
            <p:custDataLst>
              <p:tags r:id="rId10"/>
            </p:custDataLst>
          </p:nvPr>
        </p:nvSpPr>
        <p:spPr>
          <a:xfrm rot="962605">
            <a:off x="11192959" y="3839166"/>
            <a:ext cx="577035" cy="511397"/>
          </a:xfrm>
          <a:custGeom>
            <a:avLst/>
            <a:gdLst/>
            <a:ahLst/>
            <a:cxnLst/>
            <a:rect l="l" t="t" r="r" b="b"/>
            <a:pathLst>
              <a:path w="869526" h="770617">
                <a:moveTo>
                  <a:pt x="0" y="0"/>
                </a:moveTo>
                <a:lnTo>
                  <a:pt x="869526" y="0"/>
                </a:lnTo>
                <a:lnTo>
                  <a:pt x="869526" y="770617"/>
                </a:lnTo>
                <a:lnTo>
                  <a:pt x="0" y="7706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sz="1190"/>
          </a:p>
        </p:txBody>
      </p:sp>
      <p:sp>
        <p:nvSpPr>
          <p:cNvPr id="8" name="Freeform 8"/>
          <p:cNvSpPr/>
          <p:nvPr>
            <p:custDataLst>
              <p:tags r:id="rId12"/>
            </p:custDataLst>
          </p:nvPr>
        </p:nvSpPr>
        <p:spPr>
          <a:xfrm rot="-1453579">
            <a:off x="552945" y="3162119"/>
            <a:ext cx="577035" cy="511397"/>
          </a:xfrm>
          <a:custGeom>
            <a:avLst/>
            <a:gdLst/>
            <a:ahLst/>
            <a:cxnLst/>
            <a:rect l="l" t="t" r="r" b="b"/>
            <a:pathLst>
              <a:path w="869526" h="770617">
                <a:moveTo>
                  <a:pt x="0" y="0"/>
                </a:moveTo>
                <a:lnTo>
                  <a:pt x="869526" y="0"/>
                </a:lnTo>
                <a:lnTo>
                  <a:pt x="869526" y="770617"/>
                </a:lnTo>
                <a:lnTo>
                  <a:pt x="0" y="7706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sz="1190"/>
          </a:p>
        </p:txBody>
      </p:sp>
      <p:sp>
        <p:nvSpPr>
          <p:cNvPr id="15" name="TextBox 15"/>
          <p:cNvSpPr txBox="1"/>
          <p:nvPr>
            <p:custDataLst>
              <p:tags r:id="rId13"/>
            </p:custDataLst>
          </p:nvPr>
        </p:nvSpPr>
        <p:spPr>
          <a:xfrm>
            <a:off x="4678613" y="1848900"/>
            <a:ext cx="6179709" cy="312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90"/>
              </a:lnSpc>
              <a:spcBef>
                <a:spcPct val="0"/>
              </a:spcBef>
            </a:pPr>
            <a:r>
              <a:rPr lang="en-US" sz="11560">
                <a:solidFill>
                  <a:srgbClr val="FFEDA6"/>
                </a:solidFill>
                <a:latin typeface="黄煜臣江西拙楷体" panose="02010600040101010101" charset="-122"/>
              </a:rPr>
              <a:t>  </a:t>
            </a:r>
            <a:endParaRPr lang="en-US" sz="11560">
              <a:solidFill>
                <a:srgbClr val="FFEDA6"/>
              </a:solidFill>
              <a:latin typeface="黄煜臣江西拙楷体" panose="0201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4"/>
            </p:custDataLst>
          </p:nvPr>
        </p:nvSpPr>
        <p:spPr>
          <a:xfrm>
            <a:off x="-33852604" y="-18807628"/>
            <a:ext cx="26598691" cy="137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更多原创课件请关注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【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公众号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/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小红书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/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淘宝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】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：九七十四    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【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抖音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/B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站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】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：九七十四原创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PPT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课件      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【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微信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】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：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asan97sss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 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/</a:t>
            </a:r>
            <a:r>
              <a:rPr kumimoji="1" lang="zh-CN" altLang="en-US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 </a:t>
            </a:r>
            <a:r>
              <a:rPr kumimoji="1" lang="en-US" altLang="zh-CN" sz="1190">
                <a:latin typeface="Yuppy SC" panose="020F0603040207020204" pitchFamily="34" charset="-122"/>
                <a:ea typeface="Yuppy SC" panose="020F0603040207020204" pitchFamily="34" charset="-122"/>
                <a:cs typeface="Yuppy SC" panose="020F0603040207020204" pitchFamily="34" charset="-122"/>
              </a:rPr>
              <a:t>mayday-9714</a:t>
            </a:r>
            <a:endParaRPr kumimoji="1" lang="zh-CN" altLang="en-US" sz="1190">
              <a:latin typeface="Yuppy SC" panose="020F0603040207020204" pitchFamily="34" charset="-122"/>
              <a:ea typeface="Yuppy SC" panose="020F0603040207020204" pitchFamily="34" charset="-122"/>
              <a:cs typeface="Yuppy SC" panose="020F0603040207020204" pitchFamily="34" charset="-122"/>
            </a:endParaRPr>
          </a:p>
          <a:p>
            <a:endParaRPr kumimoji="1" lang="zh-CN" altLang="en-US" sz="1190"/>
          </a:p>
          <a:p>
            <a:endParaRPr kumimoji="1" lang="zh-CN" altLang="en-US" sz="1190"/>
          </a:p>
          <a:p>
            <a:endParaRPr kumimoji="1" lang="zh-CN" altLang="en-US" sz="1190"/>
          </a:p>
          <a:p>
            <a:endParaRPr kumimoji="1" lang="zh-CN" altLang="en-US" sz="1190"/>
          </a:p>
          <a:p>
            <a:endParaRPr kumimoji="1" lang="zh-CN" altLang="en-US" sz="1190"/>
          </a:p>
          <a:p>
            <a:endParaRPr kumimoji="1" lang="zh-CN" altLang="en-US" sz="1190"/>
          </a:p>
        </p:txBody>
      </p:sp>
      <p:grpSp>
        <p:nvGrpSpPr>
          <p:cNvPr id="46" name="组合 45"/>
          <p:cNvGrpSpPr/>
          <p:nvPr>
            <p:custDataLst>
              <p:tags r:id="rId15"/>
            </p:custDataLst>
          </p:nvPr>
        </p:nvGrpSpPr>
        <p:grpSpPr>
          <a:xfrm>
            <a:off x="2133834" y="5342213"/>
            <a:ext cx="8724485" cy="1578795"/>
            <a:chOff x="3173468" y="8026494"/>
            <a:chExt cx="13146808" cy="2379065"/>
          </a:xfrm>
        </p:grpSpPr>
        <p:grpSp>
          <p:nvGrpSpPr>
            <p:cNvPr id="29" name="组合 28"/>
            <p:cNvGrpSpPr/>
            <p:nvPr>
              <p:custDataLst>
                <p:tags r:id="rId16"/>
              </p:custDataLst>
            </p:nvPr>
          </p:nvGrpSpPr>
          <p:grpSpPr>
            <a:xfrm>
              <a:off x="3173468" y="8442205"/>
              <a:ext cx="10071232" cy="1963354"/>
              <a:chOff x="3173468" y="8442205"/>
              <a:chExt cx="10071232" cy="1963354"/>
            </a:xfrm>
          </p:grpSpPr>
          <p:sp>
            <p:nvSpPr>
              <p:cNvPr id="9" name="Freeform 9"/>
              <p:cNvSpPr/>
              <p:nvPr>
                <p:custDataLst>
                  <p:tags r:id="rId17"/>
                </p:custDataLst>
              </p:nvPr>
            </p:nvSpPr>
            <p:spPr>
              <a:xfrm>
                <a:off x="3173468" y="8522345"/>
                <a:ext cx="2307154" cy="1883214"/>
              </a:xfrm>
              <a:custGeom>
                <a:avLst/>
                <a:gdLst/>
                <a:ahLst/>
                <a:cxnLst/>
                <a:rect l="l" t="t" r="r" b="b"/>
                <a:pathLst>
                  <a:path w="2307154" h="1883214">
                    <a:moveTo>
                      <a:pt x="0" y="0"/>
                    </a:moveTo>
                    <a:lnTo>
                      <a:pt x="2307154" y="0"/>
                    </a:lnTo>
                    <a:lnTo>
                      <a:pt x="2307154" y="1883214"/>
                    </a:lnTo>
                    <a:lnTo>
                      <a:pt x="0" y="188321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endParaRPr sz="1190"/>
              </a:p>
            </p:txBody>
          </p:sp>
          <p:sp>
            <p:nvSpPr>
              <p:cNvPr id="10" name="Freeform 10"/>
              <p:cNvSpPr/>
              <p:nvPr>
                <p:custDataLst>
                  <p:tags r:id="rId19"/>
                </p:custDataLst>
              </p:nvPr>
            </p:nvSpPr>
            <p:spPr>
              <a:xfrm>
                <a:off x="10879579" y="8442205"/>
                <a:ext cx="2365121" cy="1844795"/>
              </a:xfrm>
              <a:custGeom>
                <a:avLst/>
                <a:gdLst/>
                <a:ahLst/>
                <a:cxnLst/>
                <a:rect l="l" t="t" r="r" b="b"/>
                <a:pathLst>
                  <a:path w="2365121" h="1844793">
                    <a:moveTo>
                      <a:pt x="0" y="0"/>
                    </a:moveTo>
                    <a:lnTo>
                      <a:pt x="2365121" y="0"/>
                    </a:lnTo>
                    <a:lnTo>
                      <a:pt x="2365121" y="1844795"/>
                    </a:lnTo>
                    <a:lnTo>
                      <a:pt x="0" y="184479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endParaRPr sz="1190"/>
              </a:p>
            </p:txBody>
          </p:sp>
          <p:sp>
            <p:nvSpPr>
              <p:cNvPr id="11" name="Freeform 11"/>
              <p:cNvSpPr/>
              <p:nvPr>
                <p:custDataLst>
                  <p:tags r:id="rId21"/>
                </p:custDataLst>
              </p:nvPr>
            </p:nvSpPr>
            <p:spPr>
              <a:xfrm>
                <a:off x="8200036" y="8522345"/>
                <a:ext cx="2414579" cy="1764655"/>
              </a:xfrm>
              <a:custGeom>
                <a:avLst/>
                <a:gdLst/>
                <a:ahLst/>
                <a:cxnLst/>
                <a:rect l="l" t="t" r="r" b="b"/>
                <a:pathLst>
                  <a:path w="2414579" h="1764655">
                    <a:moveTo>
                      <a:pt x="0" y="0"/>
                    </a:moveTo>
                    <a:lnTo>
                      <a:pt x="2414579" y="0"/>
                    </a:lnTo>
                    <a:lnTo>
                      <a:pt x="2414579" y="1764655"/>
                    </a:lnTo>
                    <a:lnTo>
                      <a:pt x="0" y="176465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endParaRPr sz="1190"/>
              </a:p>
            </p:txBody>
          </p:sp>
          <p:sp>
            <p:nvSpPr>
              <p:cNvPr id="12" name="Freeform 12"/>
              <p:cNvSpPr/>
              <p:nvPr>
                <p:custDataLst>
                  <p:tags r:id="rId23"/>
                </p:custDataLst>
              </p:nvPr>
            </p:nvSpPr>
            <p:spPr>
              <a:xfrm>
                <a:off x="5756944" y="8442205"/>
                <a:ext cx="2178127" cy="1840517"/>
              </a:xfrm>
              <a:custGeom>
                <a:avLst/>
                <a:gdLst/>
                <a:ahLst/>
                <a:cxnLst/>
                <a:rect l="l" t="t" r="r" b="b"/>
                <a:pathLst>
                  <a:path w="2178127" h="1840516">
                    <a:moveTo>
                      <a:pt x="0" y="0"/>
                    </a:moveTo>
                    <a:lnTo>
                      <a:pt x="2178127" y="0"/>
                    </a:lnTo>
                    <a:lnTo>
                      <a:pt x="2178127" y="1840517"/>
                    </a:lnTo>
                    <a:lnTo>
                      <a:pt x="0" y="184051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endParaRPr sz="1190"/>
              </a:p>
            </p:txBody>
          </p:sp>
        </p:grpSp>
        <p:pic>
          <p:nvPicPr>
            <p:cNvPr id="35" name="图片 34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13513577" y="8026494"/>
              <a:ext cx="2806700" cy="2273300"/>
            </a:xfrm>
            <a:prstGeom prst="rect">
              <a:avLst/>
            </a:prstGeom>
          </p:spPr>
        </p:pic>
      </p:grpSp>
      <p:sp>
        <p:nvSpPr>
          <p:cNvPr id="13" name="圆角矩形 12"/>
          <p:cNvSpPr/>
          <p:nvPr>
            <p:custDataLst>
              <p:tags r:id="rId27"/>
            </p:custDataLst>
          </p:nvPr>
        </p:nvSpPr>
        <p:spPr>
          <a:xfrm>
            <a:off x="1517227" y="1203973"/>
            <a:ext cx="8745556" cy="1696129"/>
          </a:xfrm>
          <a:prstGeom prst="roundRect">
            <a:avLst/>
          </a:prstGeom>
          <a:ln>
            <a:solidFill>
              <a:srgbClr val="FFD14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6000" b="1">
                <a:solidFill>
                  <a:schemeClr val="accent6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603050405020304" charset="0"/>
              </a:rPr>
              <a:t>Showing, Not Telling</a:t>
            </a:r>
            <a:endParaRPr lang="en-US" altLang="zh-CN" sz="6000" b="1">
              <a:solidFill>
                <a:schemeClr val="accent6"/>
              </a:solidFill>
              <a:latin typeface="华文楷体" panose="02010600040101010101" charset="-122"/>
              <a:ea typeface="华文楷体" panose="02010600040101010101" charset="-122"/>
              <a:cs typeface="Times New Roman" panose="02020603050405020304" charset="0"/>
            </a:endParaRPr>
          </a:p>
        </p:txBody>
      </p:sp>
      <p:sp>
        <p:nvSpPr>
          <p:cNvPr id="17" name="圆角矩形 16"/>
          <p:cNvSpPr/>
          <p:nvPr>
            <p:custDataLst>
              <p:tags r:id="rId28"/>
            </p:custDataLst>
          </p:nvPr>
        </p:nvSpPr>
        <p:spPr>
          <a:xfrm>
            <a:off x="1517227" y="3325508"/>
            <a:ext cx="8745556" cy="1696129"/>
          </a:xfrm>
          <a:prstGeom prst="roundRect">
            <a:avLst/>
          </a:prstGeom>
          <a:ln>
            <a:solidFill>
              <a:srgbClr val="FFD14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buClrTx/>
              <a:buSzTx/>
              <a:buFontTx/>
            </a:pPr>
            <a:r>
              <a:rPr lang="zh-CN" altLang="zh-CN" sz="4000" b="1" i="1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/>
                <a:cs typeface="Calibri" panose="020F0502020204030204" charset="0"/>
                <a:sym typeface="+mn-ea"/>
              </a:rPr>
              <a:t>Ways of </a:t>
            </a:r>
            <a:r>
              <a:rPr lang="en-US" altLang="zh-CN" sz="4000" b="1" i="1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/>
                <a:cs typeface="Calibri" panose="020F0502020204030204" charset="0"/>
                <a:sym typeface="+mn-ea"/>
              </a:rPr>
              <a:t>D</a:t>
            </a:r>
            <a:r>
              <a:rPr lang="zh-CN" altLang="zh-CN" sz="4000" b="1" i="1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/>
                <a:cs typeface="Calibri" panose="020F0502020204030204" charset="0"/>
                <a:sym typeface="+mn-ea"/>
              </a:rPr>
              <a:t>escribing </a:t>
            </a:r>
            <a:r>
              <a:rPr lang="en-US" altLang="zh-CN" sz="4000" b="1" i="1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/>
                <a:cs typeface="Calibri" panose="020F0502020204030204" charset="0"/>
                <a:sym typeface="+mn-ea"/>
              </a:rPr>
              <a:t>Feelings</a:t>
            </a:r>
            <a:endParaRPr lang="zh-CN" altLang="zh-CN" sz="4000" b="1" i="1">
              <a:ln>
                <a:noFill/>
              </a:ln>
              <a:solidFill>
                <a:schemeClr val="accent5"/>
              </a:solidFill>
              <a:effectLst/>
              <a:latin typeface="Calibri" panose="020F0502020204030204"/>
              <a:cs typeface="Calibri" panose="020F0502020204030204" charset="0"/>
              <a:sym typeface="+mn-ea"/>
            </a:endParaRPr>
          </a:p>
          <a:p>
            <a:pPr algn="ctr" eaLnBrk="0" fontAlgn="base" hangingPunct="0">
              <a:buClrTx/>
              <a:buSzTx/>
              <a:buFontTx/>
            </a:pPr>
            <a:r>
              <a:rPr lang="en-US" altLang="zh-CN" sz="4000" b="1" i="1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/>
                <a:cs typeface="Calibri" panose="020F0502020204030204" charset="0"/>
                <a:sym typeface="+mn-ea"/>
              </a:rPr>
              <a:t>Reading for Writing</a:t>
            </a:r>
            <a:endParaRPr lang="en-US" altLang="zh-CN" sz="4000" b="1" i="1">
              <a:ln>
                <a:noFill/>
              </a:ln>
              <a:solidFill>
                <a:schemeClr val="accent5"/>
              </a:solidFill>
              <a:effectLst/>
              <a:latin typeface="Calibri" panose="020F0502020204030204"/>
              <a:ea typeface="华文楷体" panose="02010600040101010101" charset="-122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8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0" y="0"/>
            <a:ext cx="453651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下载 </a:t>
            </a:r>
            <a:r>
              <a:rPr lang="en-US" altLang="zh-CN" sz="100" dirty="0"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66750" y="509905"/>
            <a:ext cx="609600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sz="4500" b="1" dirty="0">
                <a:solidFill>
                  <a:schemeClr val="accent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Learning objectives:</a:t>
            </a:r>
            <a:endParaRPr kumimoji="1" lang="en-US" altLang="zh-CN" sz="4500" b="1" dirty="0">
              <a:solidFill>
                <a:schemeClr val="accent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53390" y="1294132"/>
            <a:ext cx="11069955" cy="5210173"/>
            <a:chOff x="5554475" y="756026"/>
            <a:chExt cx="5886984" cy="837247"/>
          </a:xfrm>
          <a:noFill/>
        </p:grpSpPr>
        <p:sp>
          <p:nvSpPr>
            <p:cNvPr id="20" name="圆角矩形 19"/>
            <p:cNvSpPr/>
            <p:nvPr>
              <p:custDataLst>
                <p:tags r:id="rId2"/>
              </p:custDataLst>
            </p:nvPr>
          </p:nvSpPr>
          <p:spPr>
            <a:xfrm>
              <a:off x="5554475" y="756026"/>
              <a:ext cx="5886984" cy="837247"/>
            </a:xfrm>
            <a:prstGeom prst="roundRect">
              <a:avLst/>
            </a:prstGeom>
            <a:grpFill/>
            <a:ln w="25400" cap="rnd">
              <a:solidFill>
                <a:srgbClr val="19A2D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>
              <p:custDataLst>
                <p:tags r:id="rId3"/>
              </p:custDataLst>
            </p:nvPr>
          </p:nvSpPr>
          <p:spPr>
            <a:xfrm>
              <a:off x="5637004" y="803564"/>
              <a:ext cx="5721927" cy="7204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>
            <p:custDataLst>
              <p:tags r:id="rId4"/>
            </p:custDataLst>
          </p:nvPr>
        </p:nvSpPr>
        <p:spPr>
          <a:xfrm>
            <a:off x="715010" y="1574800"/>
            <a:ext cx="10556875" cy="33629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lnSpc>
                <a:spcPct val="150000"/>
              </a:lnSpc>
            </a:pPr>
            <a:r>
              <a:rPr kumimoji="1" lang="en-US" altLang="zh-CN" sz="3400" b="1" dirty="0">
                <a:solidFill>
                  <a:srgbClr val="19A2D8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By the end of the class, we will be able to:</a:t>
            </a:r>
            <a:endParaRPr kumimoji="1" lang="en-US" altLang="zh-CN" sz="3400" b="1" dirty="0">
              <a:solidFill>
                <a:srgbClr val="19A2D8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  <a:p>
            <a:pPr indent="0" algn="just" fontAlgn="auto">
              <a:lnSpc>
                <a:spcPct val="150000"/>
              </a:lnSpc>
            </a:pPr>
            <a:r>
              <a:rPr lang="en-US" altLang="zh-CN" sz="3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 </a:t>
            </a:r>
            <a:r>
              <a:rPr lang="en-US" altLang="zh-CN" sz="34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figure out</a:t>
            </a:r>
            <a:r>
              <a:rPr lang="en-US" altLang="zh-CN" sz="3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characters’ feelings through their actions;</a:t>
            </a:r>
            <a:endParaRPr lang="en-US" altLang="zh-CN" sz="3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 algn="just" fontAlgn="auto">
              <a:lnSpc>
                <a:spcPct val="150000"/>
              </a:lnSpc>
            </a:pPr>
            <a:r>
              <a:rPr lang="en-US" altLang="zh-CN" sz="3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2. </a:t>
            </a:r>
            <a:r>
              <a:rPr lang="en-US" altLang="zh-CN" sz="34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understand </a:t>
            </a:r>
            <a:r>
              <a:rPr lang="en-US" altLang="zh-CN" sz="3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what “showing” and “telling” are;</a:t>
            </a:r>
            <a:endParaRPr lang="en-US" altLang="zh-CN" sz="34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 algn="just" fontAlgn="auto">
              <a:lnSpc>
                <a:spcPct val="150000"/>
              </a:lnSpc>
            </a:pPr>
            <a:r>
              <a:rPr lang="en-US" altLang="zh-CN" sz="3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3. </a:t>
            </a:r>
            <a:r>
              <a:rPr lang="en-US" altLang="zh-CN" sz="34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use </a:t>
            </a:r>
            <a:r>
              <a:rPr lang="en-US" altLang="zh-CN" sz="3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“showing” in writing.</a:t>
            </a:r>
            <a:endParaRPr lang="en-US" altLang="zh-CN" sz="3400" b="1" dirty="0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ea typeface="三极春联字体简" pitchFamily="2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圆角矩形 14"/>
          <p:cNvSpPr/>
          <p:nvPr>
            <p:custDataLst>
              <p:tags r:id="rId2"/>
            </p:custDataLst>
          </p:nvPr>
        </p:nvSpPr>
        <p:spPr>
          <a:xfrm>
            <a:off x="2664460" y="5344160"/>
            <a:ext cx="2702560" cy="1176020"/>
          </a:xfrm>
          <a:prstGeom prst="roundRect">
            <a:avLst/>
          </a:prstGeom>
          <a:solidFill>
            <a:srgbClr val="FF0000"/>
          </a:solidFill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>
                <a:latin typeface="Times New Roman" panose="02020603050405020304" charset="0"/>
                <a:cs typeface="Times New Roman" panose="02020603050405020304" charset="0"/>
              </a:rPr>
              <a:t>telling</a:t>
            </a:r>
            <a:endParaRPr lang="en-US" altLang="zh-CN" sz="3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圆角矩形 15"/>
          <p:cNvSpPr/>
          <p:nvPr>
            <p:custDataLst>
              <p:tags r:id="rId3"/>
            </p:custDataLst>
          </p:nvPr>
        </p:nvSpPr>
        <p:spPr>
          <a:xfrm>
            <a:off x="7510145" y="5344160"/>
            <a:ext cx="2702560" cy="1177290"/>
          </a:xfrm>
          <a:prstGeom prst="roundRect">
            <a:avLst/>
          </a:prstGeom>
          <a:solidFill>
            <a:srgbClr val="FF0000"/>
          </a:solidFill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>
                <a:latin typeface="Times New Roman" panose="02020603050405020304" charset="0"/>
                <a:cs typeface="Times New Roman" panose="02020603050405020304" charset="0"/>
              </a:rPr>
              <a:t>showing</a:t>
            </a:r>
            <a:endParaRPr lang="en-US" altLang="zh-CN" sz="3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4"/>
            </p:custDataLst>
          </p:nvPr>
        </p:nvGraphicFramePr>
        <p:xfrm>
          <a:off x="2665095" y="833120"/>
          <a:ext cx="9380855" cy="135953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433955"/>
                <a:gridCol w="6946900"/>
              </a:tblGrid>
              <a:tr h="135953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3133725" y="1219200"/>
            <a:ext cx="18643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EE5353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happy</a:t>
            </a:r>
            <a:endParaRPr lang="en-US" altLang="en-US" sz="3200" b="1">
              <a:solidFill>
                <a:srgbClr val="EE5353"/>
              </a:solidFill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5144135" y="875030"/>
            <a:ext cx="6826885" cy="1272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EE5353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He dances with joy, a big smile appearing on his face. </a:t>
            </a:r>
            <a:endParaRPr lang="en-US" altLang="en-US" sz="3200" b="1">
              <a:solidFill>
                <a:srgbClr val="EE5353"/>
              </a:solidFill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graphicFrame>
        <p:nvGraphicFramePr>
          <p:cNvPr id="20" name="表格 19"/>
          <p:cNvGraphicFramePr/>
          <p:nvPr>
            <p:custDataLst>
              <p:tags r:id="rId7"/>
            </p:custDataLst>
          </p:nvPr>
        </p:nvGraphicFramePr>
        <p:xfrm>
          <a:off x="2665095" y="2192655"/>
          <a:ext cx="9380220" cy="123634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39670"/>
                <a:gridCol w="6940550"/>
              </a:tblGrid>
              <a:tr h="123634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表格 20"/>
          <p:cNvGraphicFramePr/>
          <p:nvPr>
            <p:custDataLst>
              <p:tags r:id="rId8"/>
            </p:custDataLst>
          </p:nvPr>
        </p:nvGraphicFramePr>
        <p:xfrm>
          <a:off x="2664460" y="3429000"/>
          <a:ext cx="9380855" cy="135953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433955"/>
                <a:gridCol w="6946900"/>
              </a:tblGrid>
              <a:tr h="135953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2922905" y="2531745"/>
            <a:ext cx="23387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Font typeface="Arial" panose="020B0604020202020204" pitchFamily="34" charset="0"/>
              <a:buNone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surprised</a:t>
            </a:r>
            <a:endParaRPr lang="en-US" altLang="en-US" sz="3200" b="1">
              <a:solidFill>
                <a:schemeClr val="accent6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10"/>
            </p:custDataLst>
          </p:nvPr>
        </p:nvSpPr>
        <p:spPr>
          <a:xfrm>
            <a:off x="5144135" y="2181225"/>
            <a:ext cx="6743700" cy="1272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His eyes widen and his mouth falls open in surprise.</a:t>
            </a:r>
            <a:endParaRPr lang="en-US" altLang="en-US" sz="3200" b="1">
              <a:solidFill>
                <a:schemeClr val="accent6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11"/>
            </p:custDataLst>
          </p:nvPr>
        </p:nvSpPr>
        <p:spPr>
          <a:xfrm>
            <a:off x="2922905" y="3763645"/>
            <a:ext cx="25266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1088CE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frightened</a:t>
            </a:r>
            <a:endParaRPr lang="en-US" altLang="en-US" sz="3200" b="1">
              <a:solidFill>
                <a:srgbClr val="1088CE"/>
              </a:solidFill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12"/>
            </p:custDataLst>
          </p:nvPr>
        </p:nvSpPr>
        <p:spPr>
          <a:xfrm>
            <a:off x="5144135" y="3441700"/>
            <a:ext cx="7060565" cy="1272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1088CE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His body shakes and he starts crying, with his hands around his head.</a:t>
            </a:r>
            <a:endParaRPr lang="en-US" altLang="en-US" sz="3200" b="1">
              <a:solidFill>
                <a:srgbClr val="1088CE"/>
              </a:solidFill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3728085" y="4900930"/>
            <a:ext cx="500380" cy="4279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3"/>
            </p:custDataLst>
          </p:nvPr>
        </p:nvSpPr>
        <p:spPr>
          <a:xfrm>
            <a:off x="2808605" y="904240"/>
            <a:ext cx="2151380" cy="381063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>
            <a:off x="8607425" y="4900930"/>
            <a:ext cx="507365" cy="4279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4"/>
            </p:custDataLst>
          </p:nvPr>
        </p:nvSpPr>
        <p:spPr>
          <a:xfrm>
            <a:off x="5143500" y="904240"/>
            <a:ext cx="6901180" cy="381063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5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>
            <p:custDataLst>
              <p:tags r:id="rId16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pic>
        <p:nvPicPr>
          <p:cNvPr id="2" name="开心">
            <a:hlinkClick r:id="" action="ppaction://media"/>
          </p:cNvPr>
          <p:cNvPicPr/>
          <p:nvPr>
            <a:vide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475990" y="744220"/>
            <a:ext cx="5861685" cy="5920740"/>
          </a:xfrm>
          <a:prstGeom prst="rect">
            <a:avLst/>
          </a:prstGeom>
        </p:spPr>
      </p:pic>
      <p:pic>
        <p:nvPicPr>
          <p:cNvPr id="7" name="惊讶">
            <a:hlinkClick r:id="" action="ppaction://media"/>
          </p:cNvPr>
          <p:cNvPicPr/>
          <p:nvPr>
            <a:vide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2099310" y="912495"/>
            <a:ext cx="8335010" cy="5033645"/>
          </a:xfrm>
          <a:prstGeom prst="rect">
            <a:avLst/>
          </a:prstGeom>
        </p:spPr>
      </p:pic>
      <p:pic>
        <p:nvPicPr>
          <p:cNvPr id="8" name="恐惧">
            <a:hlinkClick r:id="" action="ppaction://media"/>
          </p:cNvPr>
          <p:cNvPicPr/>
          <p:nvPr>
            <a:videoFile r:link="rId24"/>
            <p:extLst>
              <p:ext uri="{DAA4B4D4-6D71-4841-9C94-3DE7FCFB9230}">
                <p14:media xmlns:p14="http://schemas.microsoft.com/office/powerpoint/2010/main" r:embed="rId25">
                  <p14:trim end="72.000000"/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787525" y="1060450"/>
            <a:ext cx="8958580" cy="53124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35000" y="3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07292 -0.290926 " pathEditMode="relative" rAng="0" ptsTypes="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0" y="-1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2969 0.0314815 " pathEditMode="relative" rAng="0" ptsTypes="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00" y="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27000" y="27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07813 0.246481 " pathEditMode="relative" rAng="0" ptsTypes="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0" y="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30000">
                <p:cTn id="104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>
                <p:cTn id="105" fill="hold" display="1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>
                <p:cTn id="106" fill="hold" display="1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15" grpId="0" bldLvl="0" animBg="1"/>
      <p:bldP spid="15" grpId="1" animBg="1"/>
      <p:bldP spid="16" grpId="0" bldLvl="0" animBg="1"/>
      <p:bldP spid="16" grpId="1" animBg="1"/>
      <p:bldP spid="5" grpId="0"/>
      <p:bldP spid="5" grpId="1"/>
      <p:bldP spid="6" grpId="0"/>
      <p:bldP spid="6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9" grpId="0" bldLvl="0" animBg="1"/>
      <p:bldP spid="9" grpId="1" animBg="1"/>
      <p:bldP spid="10" grpId="0" animBg="1"/>
      <p:bldP spid="10" grpId="1" animBg="1"/>
      <p:bldP spid="11" grpId="0" bldLvl="0" animBg="1"/>
      <p:bldP spid="11" grpId="1" animBg="1"/>
      <p:bldP spid="12" grpId="0" bldLvl="0" animBg="1"/>
      <p:bldP spid="1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任意多边形: 形状 27"/>
          <p:cNvSpPr/>
          <p:nvPr/>
        </p:nvSpPr>
        <p:spPr>
          <a:xfrm>
            <a:off x="0" y="403860"/>
            <a:ext cx="5047615" cy="60706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Tick(√) “showing”</a:t>
            </a:r>
            <a:endParaRPr lang="zh-CN" altLang="en-US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>
            <p:custDataLst>
              <p:tags r:id="rId1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4"/>
            </p:custDataLst>
          </p:nvPr>
        </p:nvGraphicFramePr>
        <p:xfrm>
          <a:off x="287655" y="1303020"/>
          <a:ext cx="11616690" cy="575627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800860"/>
                <a:gridCol w="8218805"/>
                <a:gridCol w="1597025"/>
              </a:tblGrid>
              <a:tr h="8921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Feelings</a:t>
                      </a:r>
                      <a:endParaRPr lang="en-US" altLang="zh-CN" sz="2800">
                        <a:solidFill>
                          <a:schemeClr val="bg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527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Examples</a:t>
                      </a:r>
                      <a:endParaRPr lang="en-US" altLang="zh-CN" sz="2800">
                        <a:solidFill>
                          <a:schemeClr val="bg1"/>
                        </a:solidFill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527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800">
                        <a:solidFill>
                          <a:schemeClr val="bg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527BCB"/>
                    </a:solidFill>
                  </a:tcPr>
                </a:tc>
              </a:tr>
              <a:tr h="61976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206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excited</a:t>
                      </a:r>
                      <a:endParaRPr lang="en-US" altLang="zh-CN" sz="2800" b="1">
                        <a:solidFill>
                          <a:srgbClr val="00206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DEEBF7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2800">
                          <a:solidFill>
                            <a:srgbClr val="00206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1.He felt excited.</a:t>
                      </a:r>
                      <a:endParaRPr lang="en-US" altLang="zh-CN" sz="2800">
                        <a:solidFill>
                          <a:srgbClr val="00206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DEEBF7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DEEBF7">
                        <a:alpha val="60000"/>
                      </a:srgbClr>
                    </a:solidFill>
                  </a:tcPr>
                </a:tc>
              </a:tr>
              <a:tr h="782955">
                <a:tc vMerge="1"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2800">
                          <a:solidFill>
                            <a:srgbClr val="00206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2.He jumped up and down, with a big smile on his face.</a:t>
                      </a:r>
                      <a:endParaRPr lang="en-US" altLang="zh-CN" sz="2800">
                        <a:solidFill>
                          <a:srgbClr val="00206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DEEBF7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DEEBF7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880090" y="2914015"/>
            <a:ext cx="7607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√</a:t>
            </a:r>
            <a:endParaRPr lang="en-US" altLang="zh-CN" sz="36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53055" y="2938145"/>
            <a:ext cx="32111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jumped up and down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0" name="圆角矩形 49"/>
          <p:cNvSpPr/>
          <p:nvPr>
            <p:custDataLst>
              <p:tags r:id="rId5"/>
            </p:custDataLst>
          </p:nvPr>
        </p:nvSpPr>
        <p:spPr>
          <a:xfrm>
            <a:off x="7194550" y="1319530"/>
            <a:ext cx="3068955" cy="875030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environment</a:t>
            </a:r>
            <a:endParaRPr lang="en-US" altLang="zh-CN" sz="3200" b="1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9" name="圆角矩形 48"/>
          <p:cNvSpPr/>
          <p:nvPr>
            <p:custDataLst>
              <p:tags r:id="rId6"/>
            </p:custDataLst>
          </p:nvPr>
        </p:nvSpPr>
        <p:spPr>
          <a:xfrm>
            <a:off x="2076450" y="1338580"/>
            <a:ext cx="3068955" cy="875030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accent1"/>
            </a:solidFill>
            <a:prstDash val="lg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body language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50050" y="2938780"/>
            <a:ext cx="1823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a big smile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287655" y="3600450"/>
          <a:ext cx="11618595" cy="932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050"/>
                <a:gridCol w="8220075"/>
                <a:gridCol w="1601470"/>
              </a:tblGrid>
              <a:tr h="46609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rgbClr val="00206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nervous</a:t>
                      </a:r>
                      <a:endParaRPr lang="zh-CN" altLang="en-US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800" b="0">
                          <a:solidFill>
                            <a:srgbClr val="00206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1.During the test, she bit her lip and looked at the clock many times.</a:t>
                      </a:r>
                      <a:endParaRPr lang="zh-CN" altLang="en-US" b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</a:tr>
              <a:tr h="46609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rgbClr val="00206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2.She was nervous.</a:t>
                      </a: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/>
          <p:nvPr/>
        </p:nvGraphicFramePr>
        <p:xfrm>
          <a:off x="287655" y="5066030"/>
          <a:ext cx="11618595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050"/>
                <a:gridCol w="8220075"/>
                <a:gridCol w="1601470"/>
              </a:tblGrid>
              <a:tr h="46609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rgbClr val="00206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frightened</a:t>
                      </a:r>
                      <a:endParaRPr lang="en-US" altLang="zh-CN" sz="2800" b="1">
                        <a:solidFill>
                          <a:srgbClr val="00206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800" b="0">
                          <a:solidFill>
                            <a:srgbClr val="00206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1.She felt frightened.</a:t>
                      </a:r>
                      <a:endParaRPr lang="zh-CN" altLang="en-US" b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</a:tr>
              <a:tr h="466090">
                <a:tc v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800">
                          <a:solidFill>
                            <a:srgbClr val="00206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2.She couldn’t move and her mouth opened widely in the dark room.</a:t>
                      </a: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F3FA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206365" y="3596640"/>
            <a:ext cx="1823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bit her lip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87260" y="3604895"/>
            <a:ext cx="29178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looked at the clock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88515" y="4027170"/>
            <a:ext cx="19704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many times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353945" y="3596640"/>
            <a:ext cx="32111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During the test</a:t>
            </a:r>
            <a:endParaRPr lang="en-US" altLang="zh-CN" sz="2800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73070" y="5582285"/>
            <a:ext cx="2614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couldn’t move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21350" y="5584825"/>
            <a:ext cx="3968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her mouth opened widely</a:t>
            </a:r>
            <a:endParaRPr lang="en-US" altLang="zh-CN" sz="28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076450" y="6005195"/>
            <a:ext cx="3729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00B050"/>
                </a:solidFill>
                <a:latin typeface="Times New Roman" panose="02020603050405020304" charset="0"/>
                <a:cs typeface="Times New Roman" panose="02020603050405020304" charset="0"/>
              </a:rPr>
              <a:t>the dark room</a:t>
            </a:r>
            <a:endParaRPr lang="en-US" altLang="zh-CN" sz="2800">
              <a:solidFill>
                <a:srgbClr val="00B05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880090" y="3786505"/>
            <a:ext cx="7607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√</a:t>
            </a:r>
            <a:endParaRPr lang="en-US" altLang="zh-CN" sz="36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880090" y="5748020"/>
            <a:ext cx="7607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√</a:t>
            </a:r>
            <a:endParaRPr lang="en-US" altLang="zh-CN" sz="36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7" grpId="0"/>
      <p:bldP spid="17" grpId="1"/>
      <p:bldP spid="50" grpId="0" bldLvl="0" animBg="1"/>
      <p:bldP spid="50" grpId="1" animBg="1"/>
      <p:bldP spid="49" grpId="0" bldLvl="0" animBg="1"/>
      <p:bldP spid="49" grpId="1" animBg="1"/>
      <p:bldP spid="2" grpId="0"/>
      <p:bldP spid="2" grpId="1"/>
      <p:bldP spid="5" grpId="0"/>
      <p:bldP spid="5" grpId="1"/>
      <p:bldP spid="7" grpId="0"/>
      <p:bldP spid="7" grpId="1"/>
      <p:bldP spid="9" grpId="0"/>
      <p:bldP spid="9" grpId="1"/>
      <p:bldP spid="26" grpId="0"/>
      <p:bldP spid="26" grpId="1"/>
      <p:bldP spid="15" grpId="0"/>
      <p:bldP spid="15" grpId="1"/>
      <p:bldP spid="16" grpId="0"/>
      <p:bldP spid="16" grpId="1"/>
      <p:bldP spid="31" grpId="0"/>
      <p:bldP spid="31" grpId="1"/>
      <p:bldP spid="18" grpId="0"/>
      <p:bldP spid="18" grpId="1"/>
      <p:bldP spid="19" grpId="0"/>
      <p:bldP spid="1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本框 66"/>
          <p:cNvSpPr txBox="1"/>
          <p:nvPr/>
        </p:nvSpPr>
        <p:spPr>
          <a:xfrm>
            <a:off x="5779770" y="3212465"/>
            <a:ext cx="12211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VS.</a:t>
            </a:r>
            <a:endParaRPr lang="en-US" altLang="zh-CN" sz="4000" b="1" dirty="0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组合 16"/>
          <p:cNvGrpSpPr/>
          <p:nvPr>
            <p:custDataLst>
              <p:tags r:id="rId2"/>
            </p:custDataLst>
          </p:nvPr>
        </p:nvGrpSpPr>
        <p:grpSpPr>
          <a:xfrm>
            <a:off x="967409" y="1606777"/>
            <a:ext cx="10270435" cy="3840954"/>
            <a:chOff x="967408" y="1606777"/>
            <a:chExt cx="10270435" cy="3840954"/>
          </a:xfrm>
        </p:grpSpPr>
        <p:sp>
          <p:nvSpPr>
            <p:cNvPr id="6" name="圆角矩形 5"/>
            <p:cNvSpPr/>
            <p:nvPr>
              <p:custDataLst>
                <p:tags r:id="rId3"/>
              </p:custDataLst>
            </p:nvPr>
          </p:nvSpPr>
          <p:spPr>
            <a:xfrm>
              <a:off x="967408" y="1606777"/>
              <a:ext cx="4134679" cy="3840954"/>
            </a:xfrm>
            <a:prstGeom prst="roundRect">
              <a:avLst>
                <a:gd name="adj" fmla="val 5005"/>
              </a:avLst>
            </a:prstGeom>
            <a:noFill/>
            <a:ln w="25400" cap="rnd">
              <a:solidFill>
                <a:srgbClr val="19A2D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圆角矩形 6"/>
            <p:cNvSpPr/>
            <p:nvPr>
              <p:custDataLst>
                <p:tags r:id="rId4"/>
              </p:custDataLst>
            </p:nvPr>
          </p:nvSpPr>
          <p:spPr>
            <a:xfrm>
              <a:off x="1097736" y="1715537"/>
              <a:ext cx="3874023" cy="3623435"/>
            </a:xfrm>
            <a:prstGeom prst="roundRect">
              <a:avLst>
                <a:gd name="adj" fmla="val 7502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圆角矩形 7"/>
            <p:cNvSpPr/>
            <p:nvPr>
              <p:custDataLst>
                <p:tags r:id="rId5"/>
              </p:custDataLst>
            </p:nvPr>
          </p:nvSpPr>
          <p:spPr>
            <a:xfrm>
              <a:off x="7103164" y="1606777"/>
              <a:ext cx="4134679" cy="3840954"/>
            </a:xfrm>
            <a:prstGeom prst="roundRect">
              <a:avLst>
                <a:gd name="adj" fmla="val 5005"/>
              </a:avLst>
            </a:prstGeom>
            <a:noFill/>
            <a:ln w="25400" cap="rnd">
              <a:solidFill>
                <a:srgbClr val="19A2D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6"/>
              </p:custDataLst>
            </p:nvPr>
          </p:nvSpPr>
          <p:spPr>
            <a:xfrm>
              <a:off x="7233492" y="1715537"/>
              <a:ext cx="3874023" cy="3623435"/>
            </a:xfrm>
            <a:prstGeom prst="roundRect">
              <a:avLst>
                <a:gd name="adj" fmla="val 7502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>
              <p:custDataLst>
                <p:tags r:id="rId7"/>
              </p:custDataLst>
            </p:nvPr>
          </p:nvSpPr>
          <p:spPr>
            <a:xfrm>
              <a:off x="1461189" y="3019683"/>
              <a:ext cx="3140765" cy="10147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indent="457200" algn="just">
                <a:lnSpc>
                  <a:spcPct val="150000"/>
                </a:lnSpc>
                <a:defRPr b="0" i="0">
                  <a:solidFill>
                    <a:srgbClr val="333333"/>
                  </a:solidFill>
                  <a:effectLst/>
                  <a:latin typeface="+mn-ea"/>
                </a:defRPr>
              </a:lvl1pPr>
            </a:lstStyle>
            <a:p>
              <a:pPr indent="0" algn="ctr"/>
              <a:r>
                <a:rPr lang="en-US" altLang="zh-CN" sz="4000" b="1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  <a:sym typeface="微软雅黑" panose="020B0503020204020204" pitchFamily="34" charset="-122"/>
                </a:rPr>
                <a:t>Showing</a:t>
              </a:r>
              <a:endParaRPr lang="en-US" altLang="zh-CN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8"/>
              </p:custDataLst>
            </p:nvPr>
          </p:nvSpPr>
          <p:spPr>
            <a:xfrm>
              <a:off x="7651690" y="3019683"/>
              <a:ext cx="3038067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b="1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  <a:sym typeface="微软雅黑" panose="020B0503020204020204" pitchFamily="34" charset="-122"/>
                </a:rPr>
                <a:t>Telling</a:t>
              </a:r>
              <a:endParaRPr lang="en-US" altLang="zh-CN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>
              <p:custDataLst>
                <p:tags r:id="rId9"/>
              </p:custDataLst>
            </p:nvPr>
          </p:nvSpPr>
          <p:spPr>
            <a:xfrm>
              <a:off x="2653741" y="1911007"/>
              <a:ext cx="755374" cy="755374"/>
            </a:xfrm>
            <a:prstGeom prst="ellipse">
              <a:avLst/>
            </a:prstGeom>
            <a:solidFill>
              <a:srgbClr val="19A2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3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kumimoji="1"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>
              <p:custDataLst>
                <p:tags r:id="rId10"/>
              </p:custDataLst>
            </p:nvPr>
          </p:nvSpPr>
          <p:spPr>
            <a:xfrm>
              <a:off x="8792816" y="1911007"/>
              <a:ext cx="755374" cy="755374"/>
            </a:xfrm>
            <a:prstGeom prst="ellipse">
              <a:avLst/>
            </a:prstGeom>
            <a:solidFill>
              <a:srgbClr val="19A2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>
              <a:normAutofit/>
            </a:bodyPr>
            <a:lstStyle/>
            <a:p>
              <a:pPr algn="ctr"/>
              <a:r>
                <a:rPr kumimoji="1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8" name="图片 47"/>
          <p:cNvPicPr/>
          <p:nvPr/>
        </p:nvPicPr>
        <p:blipFill>
          <a:blip r:embed="rId11"/>
          <a:stretch>
            <a:fillRect/>
          </a:stretch>
        </p:blipFill>
        <p:spPr>
          <a:xfrm>
            <a:off x="3409315" y="3850640"/>
            <a:ext cx="1475740" cy="1474470"/>
          </a:xfrm>
          <a:prstGeom prst="rect">
            <a:avLst/>
          </a:prstGeom>
        </p:spPr>
      </p:pic>
      <p:sp>
        <p:nvSpPr>
          <p:cNvPr id="68" name="矩形 67"/>
          <p:cNvSpPr/>
          <p:nvPr>
            <p:custDataLst>
              <p:tags r:id="rId12"/>
            </p:custDataLst>
          </p:nvPr>
        </p:nvSpPr>
        <p:spPr>
          <a:xfrm>
            <a:off x="4613851" y="3146683"/>
            <a:ext cx="3038067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or</a:t>
            </a:r>
            <a:endParaRPr lang="en-US" altLang="zh-CN" sz="4000" b="1" dirty="0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292860" y="3958590"/>
            <a:ext cx="3423285" cy="1256665"/>
          </a:xfrm>
          <a:prstGeom prst="roundRect">
            <a:avLst/>
          </a:prstGeom>
        </p:spPr>
        <p:style>
          <a:lnRef idx="0">
            <a:srgbClr val="FFFFFF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vivid and specific</a:t>
            </a:r>
            <a:endParaRPr lang="en-US" altLang="zh-CN" sz="32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32" name="组合 31"/>
          <p:cNvGrpSpPr/>
          <p:nvPr>
            <p:custDataLst>
              <p:tags r:id="rId13"/>
            </p:custDataLst>
          </p:nvPr>
        </p:nvGrpSpPr>
        <p:grpSpPr>
          <a:xfrm>
            <a:off x="5636260" y="6050915"/>
            <a:ext cx="7598410" cy="796925"/>
            <a:chOff x="6389" y="6085"/>
            <a:chExt cx="17712" cy="4714"/>
          </a:xfrm>
        </p:grpSpPr>
        <p:grpSp>
          <p:nvGrpSpPr>
            <p:cNvPr id="33" name="组合 32"/>
            <p:cNvGrpSpPr/>
            <p:nvPr>
              <p:custDataLst>
                <p:tags r:id="rId14"/>
              </p:custDataLst>
            </p:nvPr>
          </p:nvGrpSpPr>
          <p:grpSpPr>
            <a:xfrm>
              <a:off x="6389" y="6085"/>
              <a:ext cx="17713" cy="4715"/>
              <a:chOff x="966412" y="1725178"/>
              <a:chExt cx="14338159" cy="5132823"/>
            </a:xfrm>
            <a:effectLst>
              <a:outerShdw blurRad="38100" sx="101000" sy="101000" algn="ctr" rotWithShape="0">
                <a:prstClr val="black">
                  <a:alpha val="20000"/>
                </a:prstClr>
              </a:outerShdw>
            </a:effectLst>
          </p:grpSpPr>
          <p:sp>
            <p:nvSpPr>
              <p:cNvPr id="34" name="等腰三角形 33"/>
              <p:cNvSpPr/>
              <p:nvPr>
                <p:custDataLst>
                  <p:tags r:id="rId15"/>
                </p:custDataLst>
              </p:nvPr>
            </p:nvSpPr>
            <p:spPr>
              <a:xfrm>
                <a:off x="3541200" y="1725178"/>
                <a:ext cx="9755403" cy="4904222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等腰三角形 34"/>
              <p:cNvSpPr/>
              <p:nvPr>
                <p:custDataLst>
                  <p:tags r:id="rId16"/>
                </p:custDataLst>
              </p:nvPr>
            </p:nvSpPr>
            <p:spPr>
              <a:xfrm>
                <a:off x="966412" y="3231651"/>
                <a:ext cx="7213480" cy="3626350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等腰三角形 35"/>
              <p:cNvSpPr/>
              <p:nvPr>
                <p:custDataLst>
                  <p:tags r:id="rId17"/>
                </p:custDataLst>
              </p:nvPr>
            </p:nvSpPr>
            <p:spPr>
              <a:xfrm>
                <a:off x="6888500" y="2627086"/>
                <a:ext cx="8416071" cy="4230914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Group 11"/>
            <p:cNvGrpSpPr>
              <a:grpSpLocks noChangeAspect="1"/>
            </p:cNvGrpSpPr>
            <p:nvPr>
              <p:custDataLst>
                <p:tags r:id="rId18"/>
              </p:custDataLst>
            </p:nvPr>
          </p:nvGrpSpPr>
          <p:grpSpPr>
            <a:xfrm>
              <a:off x="7920" y="9230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AutoShape 10"/>
              <p:cNvSpPr>
                <a:spLocks noChangeAspect="1" noChangeArrowheads="1" noTextEdit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12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13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1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 1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 1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17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Group 11"/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17806" y="7220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AutoShape 10"/>
              <p:cNvSpPr>
                <a:spLocks noChangeAspect="1" noChangeArrowheads="1" noTextEdit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Rectangle 12"/>
              <p:cNvSpPr>
                <a:spLocks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13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14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15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16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17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Group 11"/>
            <p:cNvGrpSpPr>
              <a:grpSpLocks noChangeAspect="1"/>
            </p:cNvGrpSpPr>
            <p:nvPr>
              <p:custDataLst>
                <p:tags r:id="rId34"/>
              </p:custDataLst>
            </p:nvPr>
          </p:nvGrpSpPr>
          <p:grpSpPr>
            <a:xfrm>
              <a:off x="9894" y="7836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AutoShape 10"/>
              <p:cNvSpPr>
                <a:spLocks noChangeAspect="1" noChangeArrowheads="1" noTextEdit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Rectangle 12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13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14"/>
              <p:cNvSpPr/>
              <p:nvPr>
                <p:custDataLst>
                  <p:tags r:id="rId38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15"/>
              <p:cNvSpPr/>
              <p:nvPr>
                <p:custDataLst>
                  <p:tags r:id="rId39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16"/>
              <p:cNvSpPr/>
              <p:nvPr>
                <p:custDataLst>
                  <p:tags r:id="rId40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17"/>
              <p:cNvSpPr/>
              <p:nvPr>
                <p:custDataLst>
                  <p:tags r:id="rId41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9" name="矩形 18"/>
          <p:cNvSpPr/>
          <p:nvPr>
            <p:custDataLst>
              <p:tags r:id="rId42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43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44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2" name="任意多边形: 形状 27"/>
          <p:cNvSpPr/>
          <p:nvPr/>
        </p:nvSpPr>
        <p:spPr>
          <a:xfrm>
            <a:off x="233045" y="403860"/>
            <a:ext cx="4483100" cy="60706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Which one is better?</a:t>
            </a:r>
            <a:endParaRPr lang="en-US" altLang="zh-CN" sz="3200" b="1" dirty="0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2" name="任意多边形: 形状 27"/>
          <p:cNvSpPr/>
          <p:nvPr/>
        </p:nvSpPr>
        <p:spPr>
          <a:xfrm>
            <a:off x="233045" y="403860"/>
            <a:ext cx="6403340" cy="6248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Make a summary of “showing”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45"/>
            </p:custDataLst>
          </p:nvPr>
        </p:nvSpPr>
        <p:spPr>
          <a:xfrm>
            <a:off x="581660" y="1350010"/>
            <a:ext cx="11120120" cy="41579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noAutofit/>
          </a:bodyPr>
          <a:lstStyle/>
          <a:p>
            <a:pPr marL="0" indent="0" algn="just">
              <a:buFont typeface="Arial" panose="020B0604020202020204" pitchFamily="34" charset="0"/>
              <a:buNone/>
            </a:pPr>
            <a:endParaRPr lang="en-US" sz="36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45720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6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Showing, Not Telling</a:t>
            </a:r>
            <a:r>
              <a:rPr lang="en-US" sz="3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3600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is a writing skill. It means using details such as ______________ and ______________ to ______feelings instead of telling them directly. It makes your writing more </a:t>
            </a:r>
            <a:r>
              <a:rPr lang="en-US" sz="36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vivid and specific</a:t>
            </a:r>
            <a:r>
              <a:rPr lang="en-US" sz="3600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endParaRPr lang="en-US" altLang="en-US" sz="3600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46"/>
            </p:custDataLst>
          </p:nvPr>
        </p:nvSpPr>
        <p:spPr>
          <a:xfrm>
            <a:off x="3626485" y="2724150"/>
            <a:ext cx="3302635" cy="782955"/>
          </a:xfrm>
          <a:prstGeom prst="round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4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body language</a:t>
            </a:r>
            <a:endParaRPr lang="en-US" altLang="en-US" sz="40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47"/>
            </p:custDataLst>
          </p:nvPr>
        </p:nvSpPr>
        <p:spPr>
          <a:xfrm>
            <a:off x="7846695" y="2736850"/>
            <a:ext cx="3302635" cy="782955"/>
          </a:xfrm>
          <a:prstGeom prst="round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4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environment</a:t>
            </a:r>
            <a:endParaRPr lang="en-US" altLang="en-US" sz="40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48"/>
            </p:custDataLst>
          </p:nvPr>
        </p:nvSpPr>
        <p:spPr>
          <a:xfrm>
            <a:off x="861060" y="3430905"/>
            <a:ext cx="1540510" cy="782955"/>
          </a:xfrm>
          <a:prstGeom prst="round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40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show</a:t>
            </a:r>
            <a:endParaRPr lang="en-US" altLang="en-US" sz="400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1"/>
      <p:bldP spid="5" grpId="0" animBg="1"/>
      <p:bldP spid="5" grpId="1" animBg="1"/>
      <p:bldP spid="2" grpId="0" bldLvl="0" animBg="1"/>
      <p:bldP spid="2" grpId="1" animBg="1"/>
      <p:bldP spid="18" grpId="0" bldLvl="0" animBg="1"/>
      <p:bldP spid="18" grpId="1" animBg="1"/>
      <p:bldP spid="23" grpId="0"/>
      <p:bldP spid="23" grpId="1"/>
      <p:bldP spid="24" grpId="0"/>
      <p:bldP spid="24" grpId="1"/>
      <p:bldP spid="25" grpId="0"/>
      <p:bldP spid="2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3180" y="1250950"/>
            <a:ext cx="7399020" cy="5478145"/>
          </a:xfrm>
          <a:prstGeom prst="rect">
            <a:avLst/>
          </a:prstGeom>
          <a:noFill/>
          <a:ln w="9525">
            <a:solidFill>
              <a:srgbClr val="315DA9"/>
            </a:solidFill>
          </a:ln>
        </p:spPr>
        <p:txBody>
          <a:bodyPr wrap="square">
            <a:noAutofit/>
          </a:bodyPr>
          <a:lstStyle/>
          <a:p>
            <a:pPr indent="457200" algn="l" fontAlgn="auto">
              <a:lnSpc>
                <a:spcPts val="2500"/>
              </a:lnSpc>
            </a:pP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  <a:sym typeface="+mn-lt"/>
              </a:rPr>
              <a:t> 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lt"/>
              </a:rPr>
              <a:t>  After I had pictured it over and over again in my mind, the big day finally arrived: my first day at senior high! I woke up early and rushed out of the door in my eagerness to get to know my new school.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  <a:p>
            <a:pPr indent="457200" algn="l" fontAlgn="auto">
              <a:lnSpc>
                <a:spcPts val="2500"/>
              </a:lnSpc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lt"/>
              </a:rPr>
              <a:t>...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  <a:p>
            <a:pPr indent="457200" algn="l" fontAlgn="auto">
              <a:lnSpc>
                <a:spcPts val="2500"/>
              </a:lnSpc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lt"/>
              </a:rPr>
              <a:t>“What?!” I tried to turn on my brain but the engine just wouldn’t start. “I should say my name, of course. But what else? What could I say to make a good first impression? Something about my insect collection, perhaps.” I was organising my words in my head when the girl next to me gave me a nudge. “It’s your turn!”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  <a:p>
            <a:pPr indent="457200" algn="l" fontAlgn="auto">
              <a:lnSpc>
                <a:spcPts val="2500"/>
              </a:lnSpc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lt"/>
              </a:rPr>
              <a:t>With butterflies in my stomach, I breathed deeply. “Hi, I’m Meng Hao.” Everyone started laughing. I looked at them in panic. “Nice to know we share the same name,” said my new teacher. I had been too nervous to pay attention when he introduced himself !... </a:t>
            </a:r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  <a:sym typeface="+mn-lt"/>
              </a:rPr>
              <a:t>（</a:t>
            </a: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  <a:sym typeface="+mn-lt"/>
              </a:rPr>
              <a:t>节选自外研（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lt"/>
              </a:rPr>
              <a:t>2019</a:t>
            </a: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  <a:sym typeface="+mn-lt"/>
              </a:rPr>
              <a:t>）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lt"/>
              </a:rPr>
              <a:t>Book 1 Unit 1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7544435" y="1311275"/>
            <a:ext cx="26670" cy="4212590"/>
          </a:xfrm>
          <a:prstGeom prst="straightConnector1">
            <a:avLst/>
          </a:prstGeom>
          <a:ln w="50800" cmpd="sng">
            <a:solidFill>
              <a:srgbClr val="002060"/>
            </a:solidFill>
            <a:prstDash val="solid"/>
            <a:tailEnd type="arrow" w="med" len="me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>
            <p:custDataLst>
              <p:tags r:id="rId2"/>
            </p:custDataLst>
          </p:nvPr>
        </p:nvCxnSpPr>
        <p:spPr>
          <a:xfrm>
            <a:off x="7529195" y="5454650"/>
            <a:ext cx="4419600" cy="12700"/>
          </a:xfrm>
          <a:prstGeom prst="straightConnector1">
            <a:avLst/>
          </a:prstGeom>
          <a:ln w="50800" cmpd="sng">
            <a:solidFill>
              <a:srgbClr val="002060"/>
            </a:solidFill>
            <a:prstDash val="solid"/>
            <a:tailEnd type="arrow" w="med" len="me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椭圆 17"/>
          <p:cNvSpPr/>
          <p:nvPr>
            <p:custDataLst>
              <p:tags r:id="rId3"/>
            </p:custDataLst>
          </p:nvPr>
        </p:nvSpPr>
        <p:spPr>
          <a:xfrm>
            <a:off x="8470900" y="5339080"/>
            <a:ext cx="214630" cy="21526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>
            <p:custDataLst>
              <p:tags r:id="rId4"/>
            </p:custDataLst>
          </p:nvPr>
        </p:nvSpPr>
        <p:spPr>
          <a:xfrm>
            <a:off x="11057890" y="5339080"/>
            <a:ext cx="214630" cy="21526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7545070" y="5469890"/>
            <a:ext cx="222123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</a:rPr>
              <a:t>before</a:t>
            </a:r>
            <a:r>
              <a:rPr lang="en-US" altLang="zh-CN"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going to school</a:t>
            </a:r>
            <a:endParaRPr lang="en-US" altLang="zh-CN" sz="28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10050780" y="5481955"/>
            <a:ext cx="21882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</a:rPr>
              <a:t>during</a:t>
            </a:r>
            <a:r>
              <a:rPr lang="en-US" altLang="zh-CN"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the English class</a:t>
            </a:r>
            <a:endParaRPr lang="en-US" altLang="zh-CN" sz="28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660958" y="1111885"/>
            <a:ext cx="1428115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Feelings</a:t>
            </a:r>
            <a:endParaRPr lang="en-US" altLang="zh-CN" sz="2800" b="1"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872980" y="3897630"/>
            <a:ext cx="1889760" cy="5219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nervous</a:t>
            </a:r>
            <a:endParaRPr lang="en-US" altLang="zh-CN" sz="2800" b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738360" y="3076575"/>
            <a:ext cx="2310130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excited</a:t>
            </a:r>
            <a:endParaRPr lang="en-US" altLang="zh-CN" sz="2800" b="1"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45" name="曲线连接符 44"/>
          <p:cNvCxnSpPr/>
          <p:nvPr>
            <p:custDataLst>
              <p:tags r:id="rId7"/>
            </p:custDataLst>
          </p:nvPr>
        </p:nvCxnSpPr>
        <p:spPr>
          <a:xfrm flipV="1">
            <a:off x="7578090" y="1764665"/>
            <a:ext cx="4622165" cy="2237105"/>
          </a:xfrm>
          <a:prstGeom prst="curvedConnector3">
            <a:avLst>
              <a:gd name="adj1" fmla="val 50007"/>
            </a:avLst>
          </a:prstGeom>
          <a:ln w="762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870190" y="4468495"/>
            <a:ext cx="1896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____________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9875520" y="1473835"/>
            <a:ext cx="1896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____________</a:t>
            </a:r>
            <a:endParaRPr lang="en-US" altLang="zh-CN"/>
          </a:p>
        </p:txBody>
      </p:sp>
      <p:sp>
        <p:nvSpPr>
          <p:cNvPr id="20" name="文本框 19"/>
          <p:cNvSpPr txBox="1"/>
          <p:nvPr/>
        </p:nvSpPr>
        <p:spPr>
          <a:xfrm>
            <a:off x="1617980" y="1203325"/>
            <a:ext cx="53098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charset="0"/>
                <a:cs typeface="Times New Roman" panose="02020603050405020304" charset="0"/>
              </a:rPr>
              <a:t>had pictured it over and over again in my </a:t>
            </a:r>
            <a:endParaRPr lang="en-US" altLang="zh-CN" sz="2400">
              <a:solidFill>
                <a:schemeClr val="bg1"/>
              </a:solidFill>
              <a:highlight>
                <a:srgbClr val="0000FF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35" y="1533525"/>
            <a:ext cx="916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charset="0"/>
                <a:cs typeface="Times New Roman" panose="02020603050405020304" charset="0"/>
              </a:rPr>
              <a:t>mind</a:t>
            </a:r>
            <a:endParaRPr lang="en-US" altLang="zh-CN" sz="2400">
              <a:solidFill>
                <a:schemeClr val="bg1"/>
              </a:solidFill>
              <a:highlight>
                <a:srgbClr val="0000FF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4880" y="1851660"/>
            <a:ext cx="2300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charset="0"/>
                <a:cs typeface="Times New Roman" panose="02020603050405020304" charset="0"/>
              </a:rPr>
              <a:t>woke up early</a:t>
            </a:r>
            <a:endParaRPr lang="en-US" altLang="zh-CN" sz="2400">
              <a:solidFill>
                <a:schemeClr val="bg1"/>
              </a:solidFill>
              <a:highlight>
                <a:srgbClr val="0000FF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264535" y="1843405"/>
            <a:ext cx="2956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charset="0"/>
                <a:cs typeface="Times New Roman" panose="02020603050405020304" charset="0"/>
              </a:rPr>
              <a:t>rushed out of the door</a:t>
            </a:r>
            <a:endParaRPr lang="en-US" altLang="zh-CN" sz="2400">
              <a:solidFill>
                <a:schemeClr val="bg1"/>
              </a:solidFill>
              <a:highlight>
                <a:srgbClr val="0000FF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918335" y="2794635"/>
            <a:ext cx="5535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charset="0"/>
                <a:cs typeface="Times New Roman" panose="02020603050405020304" charset="0"/>
              </a:rPr>
              <a:t>tried to turn on my brain but the engine just</a:t>
            </a:r>
            <a:endParaRPr lang="en-US" altLang="zh-CN" sz="240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1435" y="3115310"/>
            <a:ext cx="1878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charset="0"/>
                <a:cs typeface="Times New Roman" panose="02020603050405020304" charset="0"/>
              </a:rPr>
              <a:t>wouldn’t start</a:t>
            </a:r>
            <a:endParaRPr lang="en-US" altLang="zh-CN" sz="240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30595" y="3745865"/>
            <a:ext cx="1011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charset="0"/>
                <a:cs typeface="Times New Roman" panose="02020603050405020304" charset="0"/>
              </a:rPr>
              <a:t>I was</a:t>
            </a:r>
            <a:endParaRPr lang="en-US" altLang="zh-CN" sz="240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005" y="4063365"/>
            <a:ext cx="42271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charset="0"/>
                <a:cs typeface="Times New Roman" panose="02020603050405020304" charset="0"/>
              </a:rPr>
              <a:t>organising my words in my head</a:t>
            </a:r>
            <a:endParaRPr lang="en-US" altLang="zh-CN" sz="240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95300" y="4703445"/>
            <a:ext cx="6233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charset="0"/>
                <a:cs typeface="Times New Roman" panose="02020603050405020304" charset="0"/>
              </a:rPr>
              <a:t>With butterflies in my stomach, I breathed deeply</a:t>
            </a:r>
            <a:endParaRPr lang="en-US" altLang="zh-CN" sz="240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675630" y="5020310"/>
            <a:ext cx="1475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charset="0"/>
                <a:cs typeface="Times New Roman" panose="02020603050405020304" charset="0"/>
              </a:rPr>
              <a:t>looked at</a:t>
            </a:r>
            <a:endParaRPr lang="en-US" altLang="zh-CN" sz="240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0800" y="5333365"/>
            <a:ext cx="20281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charset="0"/>
                <a:cs typeface="Times New Roman" panose="02020603050405020304" charset="0"/>
              </a:rPr>
              <a:t>them in panic</a:t>
            </a:r>
            <a:endParaRPr lang="en-US" altLang="zh-CN" sz="240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任意多边形: 形状 27"/>
          <p:cNvSpPr/>
          <p:nvPr/>
        </p:nvSpPr>
        <p:spPr>
          <a:xfrm>
            <a:off x="0" y="470535"/>
            <a:ext cx="6543040" cy="6248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Read for “showing” and feelings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10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pic>
        <p:nvPicPr>
          <p:cNvPr id="8" name="1.1654909428389.mp4(Av897485949,P1)">
            <a:hlinkClick r:id="" action="ppaction://media"/>
          </p:cNvPr>
          <p:cNvPicPr/>
          <p:nvPr>
            <a:videoFile r:link="rId11"/>
            <p:extLst>
              <p:ext uri="{DAA4B4D4-6D71-4841-9C94-3DE7FCFB9230}">
                <p14:media xmlns:p14="http://schemas.microsoft.com/office/powerpoint/2010/main" r:embed="rId12">
                  <p14:trim st="361049.000000" end="4379.000000"/>
                </p14:media>
              </p:ext>
            </p:extLst>
            <p:custDataLst>
              <p:tags r:id="rId13"/>
            </p:custDataLst>
          </p:nvPr>
        </p:nvPicPr>
        <p:blipFill>
          <a:blip r:embed="rId14"/>
          <a:srcRect l="1225" t="29001" b="3589"/>
          <a:stretch>
            <a:fillRect/>
          </a:stretch>
        </p:blipFill>
        <p:spPr>
          <a:xfrm>
            <a:off x="7566025" y="429260"/>
            <a:ext cx="4286885" cy="63119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333 0 L -0.185885 0.169352 " pathEditMode="relative" rAng="0" ptsTypes="">
                                      <p:cBhvr>
                                        <p:cTn id="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76562 -0.376019 " pathEditMode="relative" rAng="0" ptsTypes="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" y="-1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58" fill="hold" display="1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41" grpId="0" bldLvl="0" animBg="1"/>
      <p:bldP spid="20" grpId="0"/>
      <p:bldP spid="20" grpId="1"/>
      <p:bldP spid="3" grpId="0"/>
      <p:bldP spid="3" grpId="1"/>
      <p:bldP spid="17" grpId="0"/>
      <p:bldP spid="17" grpId="1"/>
      <p:bldP spid="22" grpId="0"/>
      <p:bldP spid="22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6" grpId="0"/>
      <p:bldP spid="36" grpId="1"/>
      <p:bldP spid="37" grpId="0"/>
      <p:bldP spid="3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3180" y="1167765"/>
            <a:ext cx="5924550" cy="5633085"/>
          </a:xfrm>
          <a:prstGeom prst="rect">
            <a:avLst/>
          </a:prstGeom>
          <a:noFill/>
          <a:ln w="9525">
            <a:solidFill>
              <a:srgbClr val="315DA9"/>
            </a:solidFill>
          </a:ln>
        </p:spPr>
        <p:txBody>
          <a:bodyPr wrap="square">
            <a:noAutofit/>
          </a:bodyPr>
          <a:lstStyle/>
          <a:p>
            <a:pPr algn="l"/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  <a:sym typeface="+mn-lt"/>
              </a:rPr>
              <a:t> 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lt"/>
              </a:rPr>
              <a:t>  While I was concentrating on photographing this amazing scene, I suddenly had a feeling that I was being watched. Slowly, and with the camera still held to my eye, I turned and froze. Only metres away from me was a bear. With water falling off its thick, brown hair, the bear stared back at me. Time stood still as the bear and I both waited to see who would move first. My legs started shaking. Somehow, I forced my finger to press the button. A second later, the bear turned and ran back into the forest. When I recovered from the shock, I looked at my camera. My most frightening but magical experience was now captured forever in a single image.</a:t>
            </a: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  <a:sym typeface="+mn-lt"/>
              </a:rPr>
              <a:t>（节选自外研（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lt"/>
              </a:rPr>
              <a:t>2019</a:t>
            </a: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  <a:sym typeface="+mn-lt"/>
              </a:rPr>
              <a:t>）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lt"/>
              </a:rPr>
              <a:t>Book 1 Unit 5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  <a:sym typeface="+mn-lt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H="1" flipV="1">
            <a:off x="6359525" y="1338580"/>
            <a:ext cx="14605" cy="4185285"/>
          </a:xfrm>
          <a:prstGeom prst="straightConnector1">
            <a:avLst/>
          </a:prstGeom>
          <a:ln w="50800" cmpd="sng">
            <a:solidFill>
              <a:srgbClr val="002060"/>
            </a:solidFill>
            <a:prstDash val="solid"/>
            <a:tailEnd type="arrow" w="med" len="me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>
            <p:custDataLst>
              <p:tags r:id="rId2"/>
            </p:custDataLst>
          </p:nvPr>
        </p:nvCxnSpPr>
        <p:spPr>
          <a:xfrm flipV="1">
            <a:off x="6401435" y="5563870"/>
            <a:ext cx="5535295" cy="10795"/>
          </a:xfrm>
          <a:prstGeom prst="straightConnector1">
            <a:avLst/>
          </a:prstGeom>
          <a:ln w="50800" cmpd="sng">
            <a:solidFill>
              <a:srgbClr val="002060"/>
            </a:solidFill>
            <a:prstDash val="solid"/>
            <a:tailEnd type="arrow" w="med" len="me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6271895" y="5435600"/>
            <a:ext cx="214630" cy="21526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>
            <p:custDataLst>
              <p:tags r:id="rId3"/>
            </p:custDataLst>
          </p:nvPr>
        </p:nvSpPr>
        <p:spPr>
          <a:xfrm>
            <a:off x="8458835" y="5435600"/>
            <a:ext cx="214630" cy="21526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>
            <p:custDataLst>
              <p:tags r:id="rId4"/>
            </p:custDataLst>
          </p:nvPr>
        </p:nvSpPr>
        <p:spPr>
          <a:xfrm>
            <a:off x="11045825" y="5435600"/>
            <a:ext cx="214630" cy="21526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697855" y="5574665"/>
            <a:ext cx="222885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</a:rPr>
              <a:t>before</a:t>
            </a:r>
            <a:r>
              <a:rPr lang="en-US" altLang="zh-CN"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the encounter</a:t>
            </a:r>
            <a:endParaRPr lang="en-US" altLang="zh-CN" sz="28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7375525" y="5566410"/>
            <a:ext cx="25215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</a:rPr>
              <a:t>during</a:t>
            </a:r>
            <a:r>
              <a:rPr lang="en-US" altLang="zh-CN"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the encounter</a:t>
            </a:r>
            <a:endParaRPr lang="en-US" altLang="zh-CN" sz="28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10038715" y="5578475"/>
            <a:ext cx="21882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</a:rPr>
              <a:t>after</a:t>
            </a:r>
            <a:r>
              <a:rPr lang="en-US" altLang="zh-CN"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the encounter</a:t>
            </a:r>
            <a:endParaRPr lang="en-US" altLang="zh-CN" sz="28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37643" y="1135380"/>
            <a:ext cx="1428115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Feelings</a:t>
            </a:r>
            <a:endParaRPr lang="en-US" altLang="zh-CN" sz="2800" b="1"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732645" y="4607560"/>
            <a:ext cx="2359025" cy="59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amazed</a:t>
            </a:r>
            <a:endParaRPr lang="en-US" altLang="zh-CN" sz="2800" b="1"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655175" y="2519045"/>
            <a:ext cx="2244725" cy="52197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7F007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relieved</a:t>
            </a:r>
            <a:endParaRPr lang="en-US" altLang="zh-CN" sz="2800" b="1">
              <a:solidFill>
                <a:srgbClr val="7F007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781540" y="3623310"/>
            <a:ext cx="2310130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frightened</a:t>
            </a:r>
            <a:endParaRPr lang="en-US" altLang="zh-CN" sz="2800" b="1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45" name="曲线连接符 44"/>
          <p:cNvCxnSpPr/>
          <p:nvPr>
            <p:custDataLst>
              <p:tags r:id="rId7"/>
            </p:custDataLst>
          </p:nvPr>
        </p:nvCxnSpPr>
        <p:spPr>
          <a:xfrm flipV="1">
            <a:off x="6358255" y="1861185"/>
            <a:ext cx="5829935" cy="2386330"/>
          </a:xfrm>
          <a:prstGeom prst="curvedConnector3">
            <a:avLst>
              <a:gd name="adj1" fmla="val 50005"/>
            </a:avLst>
          </a:prstGeom>
          <a:ln w="762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305550" y="4458335"/>
            <a:ext cx="1896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____________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7927975" y="2290445"/>
            <a:ext cx="1896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____________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10424795" y="1492885"/>
            <a:ext cx="1896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____________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1274445" y="1208405"/>
            <a:ext cx="32111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charset="0"/>
                <a:cs typeface="Times New Roman" panose="02020603050405020304" charset="0"/>
              </a:rPr>
              <a:t>was concentrating on</a:t>
            </a:r>
            <a:endParaRPr lang="en-US" altLang="zh-CN" sz="2400">
              <a:solidFill>
                <a:schemeClr val="bg1"/>
              </a:solidFill>
              <a:highlight>
                <a:srgbClr val="0000FF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275" y="1586865"/>
            <a:ext cx="32111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charset="0"/>
                <a:cs typeface="Times New Roman" panose="02020603050405020304" charset="0"/>
              </a:rPr>
              <a:t>this amazing scene</a:t>
            </a:r>
            <a:endParaRPr lang="en-US" altLang="zh-CN" sz="2400">
              <a:solidFill>
                <a:schemeClr val="bg1"/>
              </a:solidFill>
              <a:highlight>
                <a:srgbClr val="0000FF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664585" y="2332355"/>
            <a:ext cx="1000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charset="0"/>
                <a:cs typeface="Times New Roman" panose="02020603050405020304" charset="0"/>
              </a:rPr>
              <a:t>turned</a:t>
            </a:r>
            <a:endParaRPr lang="en-US" altLang="zh-CN" sz="240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34280" y="2315210"/>
            <a:ext cx="1000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charset="0"/>
                <a:cs typeface="Times New Roman" panose="02020603050405020304" charset="0"/>
              </a:rPr>
              <a:t>froze</a:t>
            </a:r>
            <a:endParaRPr lang="en-US" altLang="zh-CN" sz="240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310130" y="3417570"/>
            <a:ext cx="2484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charset="0"/>
                <a:cs typeface="Times New Roman" panose="02020603050405020304" charset="0"/>
              </a:rPr>
              <a:t>Time stood still as</a:t>
            </a:r>
            <a:endParaRPr lang="en-US" altLang="zh-CN" sz="240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990" y="4159250"/>
            <a:ext cx="31819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charset="0"/>
                <a:cs typeface="Times New Roman" panose="02020603050405020304" charset="0"/>
              </a:rPr>
              <a:t>My legs started shaking</a:t>
            </a:r>
            <a:endParaRPr lang="en-US" altLang="zh-CN" sz="240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630420" y="4159250"/>
            <a:ext cx="1000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charset="0"/>
                <a:cs typeface="Times New Roman" panose="02020603050405020304" charset="0"/>
              </a:rPr>
              <a:t>forced</a:t>
            </a:r>
            <a:endParaRPr lang="en-US" altLang="zh-CN" sz="240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19810" y="5248275"/>
            <a:ext cx="3759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charset="0"/>
                <a:cs typeface="Times New Roman" panose="02020603050405020304" charset="0"/>
              </a:rPr>
              <a:t>recovered from the shock</a:t>
            </a:r>
            <a:endParaRPr lang="en-US" altLang="zh-CN" sz="2400">
              <a:solidFill>
                <a:schemeClr val="bg1"/>
              </a:solidFill>
              <a:highlight>
                <a:srgbClr val="80008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任意多边形: 形状 27"/>
          <p:cNvSpPr/>
          <p:nvPr/>
        </p:nvSpPr>
        <p:spPr>
          <a:xfrm>
            <a:off x="46990" y="444500"/>
            <a:ext cx="6694805" cy="624840"/>
          </a:xfrm>
          <a:prstGeom prst="roundRect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Read for “showing” and feelings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>
            <p:custDataLst>
              <p:tags r:id="rId10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pic>
        <p:nvPicPr>
          <p:cNvPr id="6" name="1.1654909428389.mp4(Av897485949,P1)">
            <a:hlinkClick r:id="" action="ppaction://media"/>
          </p:cNvPr>
          <p:cNvPicPr/>
          <p:nvPr>
            <a:videoFile r:link="rId11"/>
            <p:extLst>
              <p:ext uri="{DAA4B4D4-6D71-4841-9C94-3DE7FCFB9230}">
                <p14:media xmlns:p14="http://schemas.microsoft.com/office/powerpoint/2010/main" r:embed="rId12">
                  <p14:trim st="301339.000000" end="4379.000000"/>
                </p14:media>
              </p:ext>
            </p:extLst>
            <p:custDataLst>
              <p:tags r:id="rId13"/>
            </p:custDataLst>
          </p:nvPr>
        </p:nvPicPr>
        <p:blipFill>
          <a:blip r:embed="rId14"/>
          <a:srcRect l="6406" t="28002" r="4792"/>
          <a:stretch>
            <a:fillRect/>
          </a:stretch>
        </p:blipFill>
        <p:spPr>
          <a:xfrm>
            <a:off x="7519035" y="410845"/>
            <a:ext cx="3742055" cy="67500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1354 0.00712963 L -0.32151 -0.0426852 " pathEditMode="relative" rAng="0" ptsTypes="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0" y="-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7813 -0.037037 L -0.181458 -0.213148 " pathEditMode="relative" rAng="0" ptsTypes="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00" y="-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10417 -0.0531481 L 0.0325521 -0.183426 " pathEditMode="relative" rAng="0" ptsTypes="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-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55" fill="hold" display="1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41" grpId="0" bldLvl="0" animBg="1"/>
      <p:bldP spid="3" grpId="0"/>
      <p:bldP spid="3" grpId="1"/>
      <p:bldP spid="11" grpId="0"/>
      <p:bldP spid="11" grpId="1"/>
      <p:bldP spid="20" grpId="0"/>
      <p:bldP spid="20" grpId="1"/>
      <p:bldP spid="21" grpId="0"/>
      <p:bldP spid="21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82550" y="1248410"/>
          <a:ext cx="6351905" cy="55600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10410"/>
                <a:gridCol w="4341495"/>
              </a:tblGrid>
              <a:tr h="518795">
                <a:tc row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excited</a:t>
                      </a:r>
                      <a:endParaRPr lang="en-US" altLang="zh-CN" sz="28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wake up early</a:t>
                      </a:r>
                      <a:endParaRPr lang="en-US" altLang="zh-CN" sz="2800" b="1" noProof="0" err="1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518160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rush out of the door</a:t>
                      </a:r>
                      <a:endParaRPr lang="en-US" altLang="zh-CN" sz="2800" b="1" noProof="0" err="1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982345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picture sth in one’s mind over and over again</a:t>
                      </a:r>
                      <a:endParaRPr lang="en-US" altLang="zh-CN" sz="2800" b="1" noProof="0" err="1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518160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</a:t>
                      </a:r>
                      <a:r>
                        <a:rPr lang="en-US" altLang="zh-CN" sz="2800" b="1" noProof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charset="0"/>
                          <a:cs typeface="Times New Roman" panose="02020603050405020304" charset="0"/>
                        </a:rPr>
                        <a:t>ance with joy</a:t>
                      </a:r>
                      <a:endParaRPr lang="en-US" altLang="zh-CN" sz="2800" b="1" noProof="0" err="1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523240">
                <a:tc row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frightened</a:t>
                      </a:r>
                      <a:endParaRPr lang="en-US" altLang="zh-CN" sz="28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en-US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freeze (froze, frozen)</a:t>
                      </a:r>
                      <a:endParaRPr lang="en-US" sz="2800" b="1">
                        <a:solidFill>
                          <a:srgbClr val="00B05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518160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... start(s) shaking</a:t>
                      </a:r>
                      <a:endParaRPr lang="en-US" altLang="zh-CN" sz="2800" b="1">
                        <a:solidFill>
                          <a:srgbClr val="00B05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518160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Time stands still as...</a:t>
                      </a:r>
                      <a:endParaRPr lang="en-US" altLang="zh-CN" sz="2800" b="1">
                        <a:solidFill>
                          <a:srgbClr val="00B05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518160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with sweats falling down</a:t>
                      </a:r>
                      <a:endParaRPr lang="en-US" altLang="zh-CN" sz="2800" b="1">
                        <a:solidFill>
                          <a:srgbClr val="FF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944880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with one’s eyes/mouth wide open</a:t>
                      </a:r>
                      <a:endParaRPr lang="en-US" altLang="zh-CN" sz="2800" b="1">
                        <a:solidFill>
                          <a:srgbClr val="FF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2"/>
            </p:custDataLst>
          </p:nvPr>
        </p:nvGraphicFramePr>
        <p:xfrm>
          <a:off x="6911975" y="1248410"/>
          <a:ext cx="5143500" cy="552513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00505"/>
                <a:gridCol w="3642995"/>
              </a:tblGrid>
              <a:tr h="1381125">
                <a:tc row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nervous</a:t>
                      </a:r>
                      <a:endParaRPr lang="en-US" altLang="zh-CN" sz="2800" b="1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306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try to turn on one’s brain but the engine just wouldn’t start</a:t>
                      </a:r>
                      <a:endParaRPr lang="en-US" altLang="zh-CN" sz="2800" b="1">
                        <a:solidFill>
                          <a:srgbClr val="00B05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1380490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306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With butterflies in one’s stomach, sb breath deeply...</a:t>
                      </a:r>
                      <a:endParaRPr lang="en-US" altLang="zh-CN" sz="2800" b="1">
                        <a:solidFill>
                          <a:srgbClr val="00B05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571500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00B05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look at ... in panic</a:t>
                      </a:r>
                      <a:endParaRPr lang="en-US" altLang="zh-CN" sz="2800" b="1">
                        <a:solidFill>
                          <a:srgbClr val="00B05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951230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say sth in a trembling</a:t>
                      </a: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（颤抖的）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voice</a:t>
                      </a:r>
                      <a:endParaRPr lang="en-US" altLang="zh-CN" sz="2800" b="1">
                        <a:solidFill>
                          <a:srgbClr val="FF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620395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bite one’s lip</a:t>
                      </a:r>
                      <a:endParaRPr lang="en-US" altLang="zh-CN" sz="2800" b="1">
                        <a:solidFill>
                          <a:srgbClr val="FF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620395">
                <a:tc vMerge="1">
                  <a:tcPr anchor="ctr"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B w="12700">
                      <a:solidFill>
                        <a:schemeClr val="accent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anose="05000000000000000000" pitchFamily="2" charset="2"/>
                        <a:buNone/>
                      </a:pP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Hands clench tightly...</a:t>
                      </a:r>
                      <a:endParaRPr lang="en-US" altLang="zh-CN" sz="2800" b="1">
                        <a:solidFill>
                          <a:srgbClr val="FF0000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>
                      <a:solidFill>
                        <a:schemeClr val="accent1"/>
                      </a:solidFill>
                      <a:prstDash val="solid"/>
                    </a:lnL>
                    <a:lnR w="12700">
                      <a:solidFill>
                        <a:schemeClr val="accent1"/>
                      </a:solidFill>
                      <a:prstDash val="solid"/>
                    </a:lnR>
                    <a:lnT w="12700">
                      <a:solidFill>
                        <a:schemeClr val="accent1"/>
                      </a:solidFill>
                      <a:prstDash val="solid"/>
                    </a:lnT>
                    <a:lnB w="12700">
                      <a:solidFill>
                        <a:schemeClr val="accent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2078990" y="1238885"/>
            <a:ext cx="4358005" cy="485775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醒得很早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78990" y="1725295"/>
            <a:ext cx="4358005" cy="535940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冲出门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78990" y="2261235"/>
            <a:ext cx="4358005" cy="963295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在某人的脑海中一遍又一遍想象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7085" y="3231515"/>
            <a:ext cx="4357370" cy="584200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79625" y="3825875"/>
            <a:ext cx="4357370" cy="541655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呆住，僵住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80260" y="4362450"/>
            <a:ext cx="4358005" cy="535940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...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开始颤抖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79625" y="4882515"/>
            <a:ext cx="4357370" cy="512445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当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...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的时候，时间静止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80895" y="5394960"/>
            <a:ext cx="4357370" cy="535940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078355" y="5887085"/>
            <a:ext cx="4357370" cy="927100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31530" y="1248410"/>
            <a:ext cx="3623945" cy="1384935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努力开动脑筋，可脑子就是转不动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431530" y="2521585"/>
            <a:ext cx="3623945" cy="1504315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某人深呼吸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，心里七上八下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...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431530" y="4025900"/>
            <a:ext cx="3623945" cy="520700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惊慌地看着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...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431530" y="4545965"/>
            <a:ext cx="3623945" cy="963295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31530" y="5509895"/>
            <a:ext cx="3623945" cy="633730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431530" y="6143625"/>
            <a:ext cx="3623945" cy="622300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任意多边形: 形状 27"/>
          <p:cNvSpPr/>
          <p:nvPr/>
        </p:nvSpPr>
        <p:spPr>
          <a:xfrm>
            <a:off x="82550" y="443230"/>
            <a:ext cx="4862195" cy="6248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Check and add more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>
            <p:custDataLst>
              <p:tags r:id="rId3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>
            <p:custDataLst>
              <p:tags r:id="rId4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>
            <p:custDataLst>
              <p:tags r:id="rId5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80895" y="1248410"/>
            <a:ext cx="4358005" cy="485775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80895" y="1718310"/>
            <a:ext cx="4358005" cy="535940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76450" y="2261235"/>
            <a:ext cx="4358005" cy="963295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81530" y="3818255"/>
            <a:ext cx="4357370" cy="541655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81530" y="4377690"/>
            <a:ext cx="4358005" cy="535940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82165" y="4900930"/>
            <a:ext cx="4357370" cy="512445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31530" y="1238885"/>
            <a:ext cx="3623945" cy="1384935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431530" y="2509520"/>
            <a:ext cx="3623945" cy="1504315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431530" y="4024630"/>
            <a:ext cx="3623945" cy="520700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l"/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6" name="图片 35" descr="11月29日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9880" y="2308860"/>
            <a:ext cx="3048000" cy="300418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6" grpId="0" bldLvl="0" animBg="1"/>
      <p:bldP spid="6" grpId="1" animBg="1"/>
      <p:bldP spid="7" grpId="0" bldLvl="0" animBg="1"/>
      <p:bldP spid="7" grpId="1" animBg="1"/>
      <p:bldP spid="9" grpId="0" bldLvl="0" animBg="1"/>
      <p:bldP spid="9" grpId="1" animBg="1"/>
      <p:bldP spid="10" grpId="0" bldLvl="0" animBg="1"/>
      <p:bldP spid="10" grpId="1" animBg="1"/>
      <p:bldP spid="11" grpId="0" bldLvl="0" animBg="1"/>
      <p:bldP spid="11" grpId="1" animBg="1"/>
      <p:bldP spid="12" grpId="0" bldLvl="0" animBg="1"/>
      <p:bldP spid="12" grpId="1" animBg="1"/>
      <p:bldP spid="15" grpId="0" bldLvl="0" animBg="1"/>
      <p:bldP spid="15" grpId="1" animBg="1"/>
      <p:bldP spid="17" grpId="0" bldLvl="0" animBg="1"/>
      <p:bldP spid="17" grpId="1" animBg="1"/>
      <p:bldP spid="18" grpId="0" bldLvl="0" animBg="1"/>
      <p:bldP spid="18" grpId="1" animBg="1"/>
      <p:bldP spid="19" grpId="0" bldLvl="0" animBg="1"/>
      <p:bldP spid="19" grpId="1" animBg="1"/>
      <p:bldP spid="20" grpId="0" bldLvl="0" animBg="1"/>
      <p:bldP spid="20" grpId="1" animBg="1"/>
      <p:bldP spid="21" grpId="0" bldLvl="0" animBg="1"/>
      <p:bldP spid="21" grpId="1" animBg="1"/>
      <p:bldP spid="22" grpId="0" bldLvl="0" animBg="1"/>
      <p:bldP spid="22" grpId="1" animBg="1"/>
      <p:bldP spid="23" grpId="0" bldLvl="0" animBg="1"/>
      <p:bldP spid="23" grpId="1" animBg="1"/>
      <p:bldP spid="14" grpId="0" bldLvl="0" animBg="1"/>
      <p:bldP spid="14" grpId="1" animBg="1"/>
      <p:bldP spid="16" grpId="0" bldLvl="0" animBg="1"/>
      <p:bldP spid="16" grpId="1" animBg="1"/>
      <p:bldP spid="24" grpId="0" bldLvl="0" animBg="1"/>
      <p:bldP spid="24" grpId="1" animBg="1"/>
      <p:bldP spid="25" grpId="0" bldLvl="0" animBg="1"/>
      <p:bldP spid="25" grpId="1" animBg="1"/>
      <p:bldP spid="28" grpId="0" bldLvl="0" animBg="1"/>
      <p:bldP spid="28" grpId="1" animBg="1"/>
      <p:bldP spid="29" grpId="0" bldLvl="0" animBg="1"/>
      <p:bldP spid="29" grpId="1" animBg="1"/>
      <p:bldP spid="30" grpId="0" bldLvl="0" animBg="1"/>
      <p:bldP spid="30" grpId="1" animBg="1"/>
      <p:bldP spid="34" grpId="0" bldLvl="0" animBg="1"/>
      <p:bldP spid="34" grpId="1" animBg="1"/>
      <p:bldP spid="35" grpId="0" bldLvl="0" animBg="1"/>
      <p:bldP spid="3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-129540" y="0"/>
            <a:ext cx="12192000" cy="6858000"/>
          </a:xfrm>
          <a:prstGeom prst="rect">
            <a:avLst/>
          </a:prstGeom>
        </p:spPr>
      </p:pic>
      <p:sp>
        <p:nvSpPr>
          <p:cNvPr id="12" name="圆角矩形 11"/>
          <p:cNvSpPr/>
          <p:nvPr>
            <p:custDataLst>
              <p:tags r:id="rId2"/>
            </p:custDataLst>
          </p:nvPr>
        </p:nvSpPr>
        <p:spPr>
          <a:xfrm>
            <a:off x="6096635" y="4462145"/>
            <a:ext cx="5715000" cy="15875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>
            <p:custDataLst>
              <p:tags r:id="rId3"/>
            </p:custDataLst>
          </p:nvPr>
        </p:nvSpPr>
        <p:spPr>
          <a:xfrm>
            <a:off x="490220" y="4441825"/>
            <a:ext cx="5360670" cy="15875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1"/>
          <p:cNvSpPr txBox="1"/>
          <p:nvPr>
            <p:custDataLst>
              <p:tags r:id="rId4"/>
            </p:custDataLst>
          </p:nvPr>
        </p:nvSpPr>
        <p:spPr>
          <a:xfrm>
            <a:off x="715010" y="5014595"/>
            <a:ext cx="5051425" cy="93408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altLang="zh-CN" sz="2700" b="1" i="0" dirty="0">
                <a:solidFill>
                  <a:schemeClr val="tx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Showing:</a:t>
            </a:r>
            <a:r>
              <a:rPr lang="en-US" altLang="zh-CN" sz="2700" b="1" i="0" dirty="0">
                <a:solidFill>
                  <a:schemeClr val="accent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</a:t>
            </a:r>
            <a:r>
              <a:rPr lang="en-US" altLang="zh-CN" sz="2700" b="1" i="0" dirty="0">
                <a:solidFill>
                  <a:srgbClr val="4472C4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She _______________ , clapping her hands</a:t>
            </a:r>
            <a:r>
              <a:rPr lang="zh-CN" altLang="en-US" sz="2700" b="1" i="0" dirty="0">
                <a:solidFill>
                  <a:srgbClr val="4472C4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.</a:t>
            </a:r>
            <a:endParaRPr lang="zh-CN" altLang="en-US" sz="2700" b="1" i="0" dirty="0">
              <a:solidFill>
                <a:srgbClr val="4472C4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0" name="文本1"/>
          <p:cNvSpPr txBox="1"/>
          <p:nvPr>
            <p:custDataLst>
              <p:tags r:id="rId5"/>
            </p:custDataLst>
          </p:nvPr>
        </p:nvSpPr>
        <p:spPr>
          <a:xfrm>
            <a:off x="6213475" y="5056505"/>
            <a:ext cx="5598160" cy="77025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altLang="zh-CN" sz="2700" b="1" i="0" dirty="0">
                <a:solidFill>
                  <a:schemeClr val="tx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Showing: </a:t>
            </a:r>
            <a:r>
              <a:rPr lang="en-US" sz="2700" b="1" i="0" dirty="0">
                <a:solidFill>
                  <a:schemeClr val="accent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The bear ______________,</a:t>
            </a:r>
            <a:r>
              <a:rPr lang="en-US" altLang="zh-CN" sz="2700" b="1" i="0" dirty="0">
                <a:solidFill>
                  <a:schemeClr val="accent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</a:t>
            </a:r>
            <a:r>
              <a:rPr lang="en-US" sz="2700" b="1" i="0" dirty="0">
                <a:solidFill>
                  <a:schemeClr val="accent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trying to calm down</a:t>
            </a:r>
            <a:r>
              <a:rPr lang="en-US" altLang="zh-CN" sz="2700" b="1" i="0" dirty="0">
                <a:solidFill>
                  <a:schemeClr val="accent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.</a:t>
            </a:r>
            <a:endParaRPr lang="en-US" altLang="zh-CN" sz="2700" b="1" i="0" dirty="0">
              <a:solidFill>
                <a:schemeClr val="accent1">
                  <a:alpha val="100000"/>
                </a:scheme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 marL="0" algn="l">
              <a:lnSpc>
                <a:spcPts val="3300"/>
              </a:lnSpc>
            </a:pPr>
            <a:endParaRPr lang="en-US" altLang="zh-CN" sz="2700" b="1" i="0" dirty="0">
              <a:solidFill>
                <a:schemeClr val="accent1">
                  <a:alpha val="100000"/>
                </a:scheme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5" name="文本1"/>
          <p:cNvSpPr txBox="1"/>
          <p:nvPr>
            <p:custDataLst>
              <p:tags r:id="rId6"/>
            </p:custDataLst>
          </p:nvPr>
        </p:nvSpPr>
        <p:spPr>
          <a:xfrm>
            <a:off x="6213475" y="4512310"/>
            <a:ext cx="5238750" cy="62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altLang="zh-CN" sz="2700" b="1" i="0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Telling:</a:t>
            </a:r>
            <a:r>
              <a:rPr lang="en-US" altLang="zh-CN" sz="2700" b="1" i="0" dirty="0">
                <a:solidFill>
                  <a:schemeClr val="accent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The bear was __________</a:t>
            </a:r>
            <a:r>
              <a:rPr lang="zh-CN" altLang="en-US" sz="2700" b="1" i="0" dirty="0">
                <a:solidFill>
                  <a:schemeClr val="accent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.</a:t>
            </a:r>
            <a:endParaRPr lang="zh-CN" altLang="en-US" sz="2700" b="1" i="0" dirty="0">
              <a:solidFill>
                <a:schemeClr val="accent1">
                  <a:alpha val="100000"/>
                </a:scheme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8" name="文本1"/>
          <p:cNvSpPr txBox="1"/>
          <p:nvPr>
            <p:custDataLst>
              <p:tags r:id="rId7"/>
            </p:custDataLst>
          </p:nvPr>
        </p:nvSpPr>
        <p:spPr>
          <a:xfrm>
            <a:off x="690245" y="4460240"/>
            <a:ext cx="4392295" cy="6394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altLang="zh-CN" sz="2700" b="1" i="0" dirty="0">
                <a:solidFill>
                  <a:schemeClr val="tx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Telling:</a:t>
            </a:r>
            <a:r>
              <a:rPr lang="en-US" altLang="zh-CN" sz="2700" b="1" i="0" dirty="0">
                <a:solidFill>
                  <a:schemeClr val="accent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</a:t>
            </a:r>
            <a:r>
              <a:rPr lang="en-US" altLang="zh-CN" sz="2700" b="1" i="0" dirty="0">
                <a:solidFill>
                  <a:srgbClr val="4472C4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She was _________.</a:t>
            </a:r>
            <a:endParaRPr lang="en-US" altLang="zh-CN" sz="2700" b="1" i="0" dirty="0">
              <a:solidFill>
                <a:srgbClr val="4472C4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6" name="文本1"/>
          <p:cNvSpPr txBox="1"/>
          <p:nvPr>
            <p:custDataLst>
              <p:tags r:id="rId8"/>
            </p:custDataLst>
          </p:nvPr>
        </p:nvSpPr>
        <p:spPr>
          <a:xfrm>
            <a:off x="3272593" y="4398010"/>
            <a:ext cx="1519385" cy="58515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sz="27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excited</a:t>
            </a:r>
            <a:endParaRPr lang="en-US" sz="2700" b="1" i="0" dirty="0">
              <a:solidFill>
                <a:srgbClr val="FF0000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7" name="文本1"/>
          <p:cNvSpPr txBox="1"/>
          <p:nvPr>
            <p:custDataLst>
              <p:tags r:id="rId9"/>
            </p:custDataLst>
          </p:nvPr>
        </p:nvSpPr>
        <p:spPr>
          <a:xfrm>
            <a:off x="9692894" y="4533726"/>
            <a:ext cx="1475198" cy="58515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sz="27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nervous</a:t>
            </a:r>
            <a:endParaRPr lang="en-US" sz="2700" b="1" i="0" dirty="0">
              <a:solidFill>
                <a:srgbClr val="FF0000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4" name="图片 3" descr="11月24日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95795" y="1350010"/>
            <a:ext cx="3825875" cy="3001010"/>
          </a:xfrm>
          <a:prstGeom prst="rect">
            <a:avLst/>
          </a:prstGeom>
        </p:spPr>
      </p:pic>
      <p:sp>
        <p:nvSpPr>
          <p:cNvPr id="6" name="文本1"/>
          <p:cNvSpPr txBox="1"/>
          <p:nvPr>
            <p:custDataLst>
              <p:tags r:id="rId11"/>
            </p:custDataLst>
          </p:nvPr>
        </p:nvSpPr>
        <p:spPr>
          <a:xfrm>
            <a:off x="9062289" y="5046289"/>
            <a:ext cx="2583649" cy="58515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sz="27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breathed deeply</a:t>
            </a:r>
            <a:endParaRPr lang="en-US" sz="2700" b="1" i="0" dirty="0">
              <a:solidFill>
                <a:srgbClr val="FF0000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7" name="图片 6" descr="11月24日(2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6460" y="1344295"/>
            <a:ext cx="4509770" cy="2948305"/>
          </a:xfrm>
          <a:prstGeom prst="rect">
            <a:avLst/>
          </a:prstGeom>
        </p:spPr>
      </p:pic>
      <p:sp>
        <p:nvSpPr>
          <p:cNvPr id="18" name="文本1"/>
          <p:cNvSpPr txBox="1"/>
          <p:nvPr>
            <p:custDataLst>
              <p:tags r:id="rId13"/>
            </p:custDataLst>
          </p:nvPr>
        </p:nvSpPr>
        <p:spPr>
          <a:xfrm>
            <a:off x="2994660" y="5015865"/>
            <a:ext cx="2553335" cy="58547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sz="27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danced with joy</a:t>
            </a:r>
            <a:endParaRPr lang="en-US" sz="2700" b="1" i="0" dirty="0">
              <a:solidFill>
                <a:srgbClr val="FF0000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9" name="任意多边形: 形状 27"/>
          <p:cNvSpPr/>
          <p:nvPr/>
        </p:nvSpPr>
        <p:spPr>
          <a:xfrm>
            <a:off x="168910" y="471805"/>
            <a:ext cx="9653270" cy="624840"/>
          </a:xfrm>
          <a:prstGeom prst="roundRect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rgbClr val="FFFF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Complete the sentences </a:t>
            </a:r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using “showing” or “telling”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>
            <p:custDataLst>
              <p:tags r:id="rId14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6" grpId="0"/>
      <p:bldP spid="6" grpId="1"/>
      <p:bldP spid="18" grpId="0"/>
      <p:bldP spid="1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文本1"/>
          <p:cNvSpPr txBox="1"/>
          <p:nvPr/>
        </p:nvSpPr>
        <p:spPr>
          <a:xfrm>
            <a:off x="2117090" y="4621530"/>
            <a:ext cx="8142605" cy="14801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altLang="zh-CN" sz="2700" b="1" i="0" dirty="0">
                <a:solidFill>
                  <a:schemeClr val="tx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Telling:</a:t>
            </a:r>
            <a:r>
              <a:rPr lang="en-US" altLang="zh-CN" sz="2700" b="1" i="0" dirty="0">
                <a:solidFill>
                  <a:schemeClr val="accent5">
                    <a:lumMod val="50000"/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</a:t>
            </a:r>
            <a:r>
              <a:rPr lang="en-US" altLang="zh-CN" sz="2700" b="1" i="0" dirty="0">
                <a:solidFill>
                  <a:srgbClr val="4472C4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The cat was ___________</a:t>
            </a:r>
            <a:r>
              <a:rPr lang="zh-CN" altLang="en-US" sz="2700" b="1" i="0" dirty="0">
                <a:solidFill>
                  <a:srgbClr val="4472C4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.</a:t>
            </a:r>
            <a:endParaRPr lang="zh-CN" altLang="en-US" sz="2700" b="1" i="0" dirty="0">
              <a:solidFill>
                <a:srgbClr val="4472C4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 marL="0" algn="l">
              <a:lnSpc>
                <a:spcPts val="3300"/>
              </a:lnSpc>
            </a:pPr>
            <a:r>
              <a:rPr lang="en-US" altLang="zh-CN" sz="2700" b="1" i="0" dirty="0">
                <a:solidFill>
                  <a:schemeClr val="tx1"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Showing:</a:t>
            </a:r>
            <a:r>
              <a:rPr lang="en-US" altLang="zh-CN" sz="2700" b="1" i="0" dirty="0">
                <a:solidFill>
                  <a:schemeClr val="accent5">
                    <a:lumMod val="50000"/>
                    <a:alpha val="100000"/>
                  </a:scheme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 </a:t>
            </a:r>
            <a:r>
              <a:rPr lang="en-US" altLang="zh-CN" sz="2700" b="1" i="0" dirty="0">
                <a:solidFill>
                  <a:srgbClr val="4472C4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The body of the cat ______________ with ________ falling down.</a:t>
            </a:r>
            <a:endParaRPr lang="en-US" altLang="zh-CN" sz="2700" b="1" i="0" dirty="0">
              <a:solidFill>
                <a:srgbClr val="4472C4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5" name="图片 4" descr="11月24日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295" y="1233805"/>
            <a:ext cx="3152775" cy="3152775"/>
          </a:xfrm>
          <a:prstGeom prst="rect">
            <a:avLst/>
          </a:prstGeom>
        </p:spPr>
      </p:pic>
      <p:sp>
        <p:nvSpPr>
          <p:cNvPr id="7" name="文本1"/>
          <p:cNvSpPr txBox="1"/>
          <p:nvPr/>
        </p:nvSpPr>
        <p:spPr>
          <a:xfrm>
            <a:off x="5357495" y="4653280"/>
            <a:ext cx="1868805" cy="5886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sz="27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frightened</a:t>
            </a:r>
            <a:endParaRPr lang="en-US" sz="2700" b="1" i="0" dirty="0">
              <a:solidFill>
                <a:srgbClr val="FF0000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2" name="文本1"/>
          <p:cNvSpPr txBox="1"/>
          <p:nvPr/>
        </p:nvSpPr>
        <p:spPr>
          <a:xfrm>
            <a:off x="6731000" y="5099050"/>
            <a:ext cx="2558415" cy="5886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altLang="zh-CN" sz="27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was shaking</a:t>
            </a:r>
            <a:endParaRPr lang="en-US" altLang="zh-CN" sz="2700" b="1" i="0" dirty="0">
              <a:solidFill>
                <a:srgbClr val="FF0000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4" name="文本1"/>
          <p:cNvSpPr txBox="1"/>
          <p:nvPr/>
        </p:nvSpPr>
        <p:spPr>
          <a:xfrm>
            <a:off x="2423160" y="5513070"/>
            <a:ext cx="1266190" cy="5886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en-US" sz="27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sweats</a:t>
            </a:r>
            <a:endParaRPr lang="en-US" sz="2700" b="1" i="0" dirty="0">
              <a:solidFill>
                <a:srgbClr val="FF0000">
                  <a:alpha val="100000"/>
                </a:srgbClr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9" name="任意多边形: 形状 27"/>
          <p:cNvSpPr/>
          <p:nvPr/>
        </p:nvSpPr>
        <p:spPr>
          <a:xfrm>
            <a:off x="203200" y="459740"/>
            <a:ext cx="9869170" cy="6248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rgbClr val="FFFF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Complete the sentences </a:t>
            </a:r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using “showing” or “telling”</a:t>
            </a:r>
            <a:endParaRPr lang="en-US" altLang="zh-CN" sz="3200" b="1" dirty="0">
              <a:solidFill>
                <a:srgbClr val="FFFF00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>
            <p:custDataLst>
              <p:tags r:id="rId3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4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5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/>
      <p:bldP spid="2" grpId="1"/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7"/>
          <p:cNvSpPr/>
          <p:nvPr/>
        </p:nvSpPr>
        <p:spPr>
          <a:xfrm>
            <a:off x="82550" y="443230"/>
            <a:ext cx="7402195" cy="6248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rgbClr val="FFFF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Complete the paragraph </a:t>
            </a:r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using “showing”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>
            <p:custDataLst>
              <p:tags r:id="rId1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>
            <p:custDataLst>
              <p:tags r:id="rId3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895" y="1059815"/>
            <a:ext cx="12038330" cy="5718810"/>
          </a:xfrm>
          <a:prstGeom prst="roundRect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>
            <a:noAutofit/>
          </a:bodyPr>
          <a:p>
            <a:pPr indent="457200" algn="just" fontAlgn="auto"/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I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woke up early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, having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picture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d the forest field trip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over and over again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. ________________________</a:t>
            </a:r>
            <a:r>
              <a:rPr lang="zh-CN" altLang="en-US" sz="2800" b="0" i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（心里紧张）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, I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rushed out of  the door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, joining my classmates who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danced with joy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—It felt like sweets were falling from the sky! Suddenly, a loud voice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froze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us all. ________________</a:t>
            </a:r>
            <a:r>
              <a:rPr lang="zh-CN" altLang="en-US" sz="28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（当</a:t>
            </a:r>
            <a:r>
              <a:rPr lang="en-US" altLang="zh-CN" sz="28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...</a:t>
            </a:r>
            <a:r>
              <a:rPr lang="zh-CN" altLang="en-US" sz="28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的时候时间静止）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 a wild bear stepped out; we stared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with mouths wide open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,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sweats falling down our faces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. My hands _____________</a:t>
            </a:r>
            <a:r>
              <a:rPr lang="zh-CN" altLang="en-US" sz="2800" b="0" i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（握紧）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, and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my legs started to shake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. I tried to think but my brain wouldn’t work. “Back away slowly!” Tom said _________________</a:t>
            </a:r>
            <a:r>
              <a:rPr lang="zh-CN" altLang="en-US" sz="2800" b="0" i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（用颤抖的声音）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. I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bit my lip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, </a:t>
            </a:r>
            <a:r>
              <a:rPr lang="en-US" altLang="zh-CN" sz="3200" b="1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breathing deeply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, as we moved away little by little—scary but truly unforgettable!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charset="0"/>
              <a:ea typeface="-apple-system"/>
              <a:cs typeface="Times New Roman" panose="0202060305040502030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501900" y="1903730"/>
            <a:ext cx="53022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>
                <a:solidFill>
                  <a:srgbClr val="FF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  <a:sym typeface="+mn-ea"/>
              </a:rPr>
              <a:t>With butterflies in my stomach</a:t>
            </a:r>
            <a:endParaRPr lang="en-US" altLang="zh-CN" sz="3200">
              <a:solidFill>
                <a:srgbClr val="FF0000"/>
              </a:solidFill>
              <a:latin typeface="Times New Roman" panose="02020603050405020304" charset="0"/>
              <a:ea typeface="-apple-system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17775" y="3364230"/>
            <a:ext cx="33851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>
                <a:solidFill>
                  <a:srgbClr val="FF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  <a:sym typeface="+mn-ea"/>
              </a:rPr>
              <a:t>Time stood still as</a:t>
            </a:r>
            <a:endParaRPr lang="en-US" altLang="zh-CN" sz="3200">
              <a:solidFill>
                <a:srgbClr val="FF0000"/>
              </a:solidFill>
              <a:latin typeface="Times New Roman" panose="02020603050405020304" charset="0"/>
              <a:ea typeface="-apple-system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88255" y="4330065"/>
            <a:ext cx="2921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>
                <a:solidFill>
                  <a:srgbClr val="FF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  <a:sym typeface="+mn-ea"/>
              </a:rPr>
              <a:t>clenched tightly</a:t>
            </a:r>
            <a:endParaRPr lang="en-US" altLang="zh-CN" sz="3200">
              <a:solidFill>
                <a:srgbClr val="FF0000"/>
              </a:solidFill>
              <a:latin typeface="Times New Roman" panose="02020603050405020304" charset="0"/>
              <a:ea typeface="-apple-system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13885" y="5295900"/>
            <a:ext cx="36658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>
                <a:solidFill>
                  <a:srgbClr val="FF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  <a:sym typeface="+mn-ea"/>
              </a:rPr>
              <a:t>in a trembling voice</a:t>
            </a:r>
            <a:endParaRPr lang="en-US" altLang="zh-CN" sz="3200">
              <a:solidFill>
                <a:srgbClr val="FF0000"/>
              </a:solidFill>
              <a:latin typeface="Times New Roman" panose="02020603050405020304" charset="0"/>
              <a:ea typeface="-apple-system"/>
              <a:cs typeface="Times New Roman" panose="02020603050405020304" charset="0"/>
              <a:sym typeface="+mn-ea"/>
            </a:endParaRPr>
          </a:p>
        </p:txBody>
      </p:sp>
      <p:pic>
        <p:nvPicPr>
          <p:cNvPr id="8" name="1.1654909428389.mp4(Av897485949,P1)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5">
                  <p14:trim st="361049.000000" end="4379.000000"/>
                </p14:media>
              </p:ext>
            </p:extLst>
            <p:custDataLst>
              <p:tags r:id="rId6"/>
            </p:custDataLst>
          </p:nvPr>
        </p:nvPicPr>
        <p:blipFill>
          <a:blip r:embed="rId7"/>
          <a:srcRect l="1225" t="29001" b="3589"/>
          <a:stretch>
            <a:fillRect/>
          </a:stretch>
        </p:blipFill>
        <p:spPr>
          <a:xfrm>
            <a:off x="7566025" y="429260"/>
            <a:ext cx="4286885" cy="63119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27" fill="hold" display="1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37" grpId="0"/>
      <p:bldP spid="2" grpId="0"/>
      <p:bldP spid="5" grpId="0"/>
      <p:bldP spid="6" grpId="0"/>
      <p:bldP spid="37" grpId="1"/>
      <p:bldP spid="2" grpId="1"/>
      <p:bldP spid="5" grpId="1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7218045" y="1892300"/>
            <a:ext cx="2655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  <a:sym typeface="+mn-ea"/>
              </a:rPr>
              <a:t>environment</a:t>
            </a:r>
            <a:endParaRPr lang="en-US" altLang="zh-CN" sz="3200" b="1">
              <a:solidFill>
                <a:srgbClr val="0070C0"/>
              </a:solidFill>
              <a:highlight>
                <a:srgbClr val="FFFF00"/>
              </a:highligh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10250" y="2572385"/>
            <a:ext cx="5790565" cy="1738146"/>
          </a:xfrm>
          <a:prstGeom prst="roundRect">
            <a:avLst/>
          </a:prstGeom>
          <a:noFill/>
          <a:ln w="28575">
            <a:solidFill>
              <a:srgbClr val="004F87"/>
            </a:solidFill>
          </a:ln>
        </p:spPr>
        <p:txBody>
          <a:bodyPr wrap="square" rtlCol="0" anchor="t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sz="32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in the campus garden</a:t>
            </a:r>
            <a:endParaRPr lang="en-US" altLang="zh-CN" sz="32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sz="32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 black shadow</a:t>
            </a:r>
            <a:endParaRPr lang="en-US" altLang="zh-CN" sz="32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sz="32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Time stood still as...</a:t>
            </a:r>
            <a:endParaRPr lang="en-US" altLang="zh-CN" sz="32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4" name="图片 3" descr="花园影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1400175"/>
            <a:ext cx="5138420" cy="51384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310630" y="1372870"/>
            <a:ext cx="38817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Jack was frightened.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48310" y="3550285"/>
            <a:ext cx="1370330" cy="1644650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下箭头 6"/>
          <p:cNvSpPr/>
          <p:nvPr/>
        </p:nvSpPr>
        <p:spPr>
          <a:xfrm>
            <a:off x="8153400" y="4197350"/>
            <a:ext cx="500380" cy="44196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27"/>
          <p:cNvSpPr/>
          <p:nvPr/>
        </p:nvSpPr>
        <p:spPr>
          <a:xfrm>
            <a:off x="215265" y="671830"/>
            <a:ext cx="7002780" cy="6248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Use “showing” to </a:t>
            </a:r>
            <a:r>
              <a:rPr lang="en-US" altLang="zh-CN" sz="3200" b="1" dirty="0">
                <a:solidFill>
                  <a:srgbClr val="FFFF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rewrite the sentence</a:t>
            </a:r>
            <a:endParaRPr lang="en-US" altLang="zh-CN" sz="3200" b="1" dirty="0">
              <a:solidFill>
                <a:srgbClr val="FFFF00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>
            <p:custDataLst>
              <p:tags r:id="rId3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4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5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23915" y="3696970"/>
            <a:ext cx="5104765" cy="5219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</a:rPr>
              <a:t>3. </a:t>
            </a:r>
            <a:r>
              <a:rPr lang="zh-CN" altLang="en-US" sz="2800" b="1">
                <a:solidFill>
                  <a:srgbClr val="1F4E79"/>
                </a:solidFill>
              </a:rPr>
              <a:t>当</a:t>
            </a:r>
            <a:r>
              <a:rPr lang="en-US" altLang="zh-CN" sz="2800" b="1">
                <a:solidFill>
                  <a:srgbClr val="1F4E79"/>
                </a:solidFill>
              </a:rPr>
              <a:t>...</a:t>
            </a:r>
            <a:r>
              <a:rPr lang="zh-CN" altLang="en-US" sz="2800" b="1">
                <a:solidFill>
                  <a:srgbClr val="1F4E79"/>
                </a:solidFill>
              </a:rPr>
              <a:t>的时候，时间静止</a:t>
            </a:r>
            <a:endParaRPr lang="zh-CN" altLang="en-US" sz="2800" b="1">
              <a:solidFill>
                <a:srgbClr val="1F4E79"/>
              </a:solidFill>
            </a:endParaRPr>
          </a:p>
        </p:txBody>
      </p:sp>
      <p:graphicFrame>
        <p:nvGraphicFramePr>
          <p:cNvPr id="11" name="表格 8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5749925" y="2475865"/>
          <a:ext cx="5757545" cy="2367915"/>
        </p:xfrm>
        <a:graphic>
          <a:graphicData uri="http://schemas.openxmlformats.org/drawingml/2006/table">
            <a:tbl>
              <a:tblPr firstRow="1" bandRow="1">
                <a:effectLst>
                  <a:outerShdw dist="38100" dir="6360000" sx="101000" sy="101000" algn="tr" rotWithShape="0">
                    <a:schemeClr val="bg1">
                      <a:lumMod val="65000"/>
                    </a:schemeClr>
                  </a:outerShdw>
                </a:effectLst>
                <a:tableStyleId>{5C22544A-7EE6-4342-B048-85BDC9FD1C3A}</a:tableStyleId>
              </a:tblPr>
              <a:tblGrid>
                <a:gridCol w="5757545"/>
              </a:tblGrid>
              <a:tr h="52197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charset="0"/>
                        <a:buChar char="p"/>
                      </a:pPr>
                      <a:r>
                        <a:rPr lang="en-GB" sz="2800" dirty="0">
                          <a:solidFill>
                            <a:srgbClr val="663300"/>
                          </a:solidFill>
                        </a:rPr>
                        <a:t>Learning to </a:t>
                      </a:r>
                      <a:r>
                        <a:rPr lang="en-US" altLang="en-GB" sz="2800" dirty="0">
                          <a:solidFill>
                            <a:srgbClr val="663300"/>
                          </a:solidFill>
                        </a:rPr>
                        <a:t>write</a:t>
                      </a:r>
                      <a:endParaRPr lang="en-US" altLang="en-GB" sz="2800" dirty="0">
                        <a:solidFill>
                          <a:srgbClr val="6633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1845945">
                <a:tc>
                  <a:txBody>
                    <a:bodyPr/>
                    <a:lstStyle/>
                    <a:p>
                      <a:pPr indent="0" algn="just" fontAlgn="auto">
                        <a:lnSpc>
                          <a:spcPct val="120000"/>
                        </a:lnSpc>
                      </a:pPr>
                      <a:r>
                        <a:rPr lang="en-US" sz="3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To describe feelings vividly and specifically, add expressions of 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environment </a:t>
                      </a:r>
                      <a:r>
                        <a:rPr lang="en-US" sz="3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and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body language</a:t>
                      </a:r>
                      <a:r>
                        <a:rPr lang="en-US" sz="3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.</a:t>
                      </a:r>
                      <a:endParaRPr lang="en-US" sz="32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5" name="矩形: 圆角 14"/>
          <p:cNvSpPr/>
          <p:nvPr/>
        </p:nvSpPr>
        <p:spPr>
          <a:xfrm>
            <a:off x="6291712" y="4843780"/>
            <a:ext cx="4827640" cy="15865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等线" panose="02010600030101010101" pitchFamily="2" charset="-122"/>
                <a:cs typeface="Times New Roman" panose="02020603050405020304" charset="0"/>
                <a:sym typeface="+mn-ea"/>
              </a:rPr>
              <a:t>Time stood still as Jack saw a black shadow in the campus garden.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等线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ctr"/>
            <a:endParaRPr lang="zh-CN" alt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45000" y="4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3125 0 L 0.158854 -0.40213 " pathEditMode="relative" rAng="0" ptsTypes="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00" y="-19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" grpId="0" animBg="1" uiExpand="1" build="p"/>
      <p:bldP spid="2" grpId="1" animBg="1"/>
      <p:bldP spid="5" grpId="0"/>
      <p:bldP spid="5" grpId="1"/>
      <p:bldP spid="6" grpId="0" bldLvl="0" animBg="1"/>
      <p:bldP spid="6" grpId="1" animBg="1"/>
      <p:bldP spid="7" grpId="0" bldLvl="0" animBg="1"/>
      <p:bldP spid="7" grpId="1" animBg="1"/>
      <p:bldP spid="10" grpId="0" bldLvl="0" animBg="1"/>
      <p:bldP spid="10" grpId="1" animBg="1"/>
      <p:bldP spid="10" grpId="2" bldLvl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害怕（配音版）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505" y="1589405"/>
            <a:ext cx="5060950" cy="5003165"/>
          </a:xfrm>
          <a:prstGeom prst="rect">
            <a:avLst/>
          </a:prstGeom>
        </p:spPr>
      </p:pic>
      <p:pic>
        <p:nvPicPr>
          <p:cNvPr id="17" name="图片 16" descr="花园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40" y="1526540"/>
            <a:ext cx="4940300" cy="5063490"/>
          </a:xfrm>
          <a:prstGeom prst="rect">
            <a:avLst/>
          </a:prstGeom>
        </p:spPr>
      </p:pic>
      <p:sp>
        <p:nvSpPr>
          <p:cNvPr id="19" name="椭圆 18"/>
          <p:cNvSpPr/>
          <p:nvPr/>
        </p:nvSpPr>
        <p:spPr>
          <a:xfrm>
            <a:off x="2559050" y="4627245"/>
            <a:ext cx="538480" cy="58229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147570" y="3745865"/>
            <a:ext cx="538480" cy="46037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V="1">
            <a:off x="2459990" y="2777490"/>
            <a:ext cx="538480" cy="547370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flipV="1">
            <a:off x="2147570" y="3325495"/>
            <a:ext cx="538480" cy="547370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flipV="1">
            <a:off x="2586990" y="5012055"/>
            <a:ext cx="988695" cy="1071880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704340" y="2428875"/>
            <a:ext cx="2418080" cy="3810000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: 形状 27"/>
          <p:cNvSpPr/>
          <p:nvPr/>
        </p:nvSpPr>
        <p:spPr>
          <a:xfrm>
            <a:off x="215265" y="671830"/>
            <a:ext cx="7002780" cy="6248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Use “showing” to </a:t>
            </a:r>
            <a:r>
              <a:rPr lang="en-US" altLang="zh-CN" sz="3200" b="1" dirty="0">
                <a:solidFill>
                  <a:srgbClr val="FFFF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rewrite the sentence</a:t>
            </a:r>
            <a:endParaRPr lang="en-US" altLang="zh-CN" sz="3200" b="1" dirty="0">
              <a:solidFill>
                <a:srgbClr val="FFFF00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6"/>
            </p:custDataLst>
          </p:nvPr>
        </p:nvGraphicFramePr>
        <p:xfrm>
          <a:off x="5488940" y="1870710"/>
          <a:ext cx="6271895" cy="413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0185"/>
                <a:gridCol w="4791710"/>
              </a:tblGrid>
              <a:tr h="342900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latin typeface="Times New Roman" panose="02020603050405020304" charset="0"/>
                          <a:cs typeface="Times New Roman" panose="02020603050405020304" charset="0"/>
                        </a:rPr>
                        <a:t>Body language</a:t>
                      </a:r>
                      <a:endParaRPr lang="en-US" altLang="zh-CN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 hMerge="1">
                  <a:tcPr/>
                </a:tc>
              </a:tr>
              <a:tr h="6959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</a:tr>
              <a:tr h="6832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</a:tr>
              <a:tr h="5562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  <a:tc vMerge="1">
                  <a:tcPr>
                    <a:solidFill>
                      <a:srgbClr val="C9D8EE"/>
                    </a:solidFill>
                  </a:tcPr>
                </a:tc>
              </a:tr>
              <a:tr h="6451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C9D8EE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649595" y="2459990"/>
            <a:ext cx="13677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sweats</a:t>
            </a:r>
            <a:endParaRPr lang="en-US" altLang="zh-CN" sz="3200" b="1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02605" y="3161030"/>
            <a:ext cx="13677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2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eyes</a:t>
            </a:r>
            <a:endParaRPr lang="en-US" altLang="zh-CN" sz="32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02605" y="3736975"/>
            <a:ext cx="13677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2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mouth</a:t>
            </a:r>
            <a:endParaRPr lang="en-US" altLang="zh-CN" sz="32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49595" y="4320540"/>
            <a:ext cx="13677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hands</a:t>
            </a:r>
            <a:endParaRPr lang="en-US" altLang="zh-CN" sz="32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49595" y="4932680"/>
            <a:ext cx="13677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2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legs</a:t>
            </a:r>
            <a:endParaRPr lang="en-US" altLang="zh-CN" sz="32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602605" y="5480050"/>
            <a:ext cx="13677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2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body</a:t>
            </a:r>
            <a:endParaRPr lang="en-US" altLang="zh-CN" sz="32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019925" y="2459990"/>
            <a:ext cx="58407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with sweats falling down</a:t>
            </a:r>
            <a:endParaRPr lang="en-US" altLang="zh-CN" sz="32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019925" y="3215640"/>
            <a:ext cx="457581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with his mouth and eyes wide open</a:t>
            </a:r>
            <a:endParaRPr lang="en-US" altLang="zh-CN" sz="32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019925" y="4320540"/>
            <a:ext cx="42075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clenched tightly</a:t>
            </a:r>
            <a:endParaRPr lang="en-US" altLang="zh-CN" sz="32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019925" y="4932680"/>
            <a:ext cx="31438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started shaking</a:t>
            </a:r>
            <a:endParaRPr lang="en-US" altLang="zh-CN" sz="32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019925" y="5440045"/>
            <a:ext cx="17837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froze </a:t>
            </a:r>
            <a:endParaRPr lang="en-US" altLang="zh-CN" sz="32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9" name="矩形 38"/>
          <p:cNvSpPr/>
          <p:nvPr>
            <p:custDataLst>
              <p:tags r:id="rId7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>
            <p:custDataLst>
              <p:tags r:id="rId8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>
            <p:custDataLst>
              <p:tags r:id="rId9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19420" y="2352675"/>
            <a:ext cx="6233160" cy="772160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Jack did sth, with sweats falling down.</a:t>
            </a:r>
            <a:endParaRPr lang="en-US" altLang="zh-CN" sz="28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19420" y="3161030"/>
            <a:ext cx="6233160" cy="11309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Jack did sth, with his eyes and mouth wide open.</a:t>
            </a:r>
            <a:endParaRPr lang="en-US" altLang="zh-CN" sz="28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21325" y="4328160"/>
            <a:ext cx="6233160" cy="6070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His hands clenched tightly.</a:t>
            </a:r>
            <a:endParaRPr lang="en-US" altLang="zh-CN" sz="28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27675" y="4903470"/>
            <a:ext cx="6233160" cy="5867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His legs started shaking.</a:t>
            </a:r>
            <a:endParaRPr lang="en-US" altLang="zh-CN" sz="28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19420" y="5502275"/>
            <a:ext cx="6233160" cy="5099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His body froze.</a:t>
            </a:r>
            <a:endParaRPr lang="en-US" altLang="zh-CN" sz="28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35" fill="hold" display="1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19" grpId="0" bldLvl="0" animBg="1"/>
      <p:bldP spid="19" grpId="1" animBg="1"/>
      <p:bldP spid="20" grpId="0" bldLvl="0" animBg="1"/>
      <p:bldP spid="20" grpId="1" animBg="1"/>
      <p:bldP spid="21" grpId="0" bldLvl="0" animBg="1"/>
      <p:bldP spid="21" grpId="1" animBg="1"/>
      <p:bldP spid="22" grpId="0" bldLvl="0" animBg="1"/>
      <p:bldP spid="22" grpId="1" animBg="1"/>
      <p:bldP spid="23" grpId="0" bldLvl="0" animBg="1"/>
      <p:bldP spid="23" grpId="1" animBg="1"/>
      <p:bldP spid="25" grpId="0" bldLvl="0" animBg="1"/>
      <p:bldP spid="25" grpId="1" animBg="1"/>
      <p:bldP spid="5" grpId="0" uiExpand="1" build="p"/>
      <p:bldP spid="5" grpId="1"/>
      <p:bldP spid="6" grpId="0" uiExpand="1" build="p"/>
      <p:bldP spid="6" grpId="1"/>
      <p:bldP spid="7" grpId="0" uiExpand="1" build="p"/>
      <p:bldP spid="7" grpId="1"/>
      <p:bldP spid="8" grpId="0" uiExpand="1" build="p"/>
      <p:bldP spid="8" grpId="1"/>
      <p:bldP spid="18" grpId="0" uiExpand="1" build="p"/>
      <p:bldP spid="18" grpId="1"/>
      <p:bldP spid="28" grpId="0" uiExpand="1" build="p"/>
      <p:bldP spid="28" grpId="1"/>
      <p:bldP spid="29" grpId="0"/>
      <p:bldP spid="29" grpId="1"/>
      <p:bldP spid="33" grpId="0"/>
      <p:bldP spid="33" grpId="1"/>
      <p:bldP spid="36" grpId="0"/>
      <p:bldP spid="36" grpId="1"/>
      <p:bldP spid="37" grpId="0"/>
      <p:bldP spid="37" grpId="1"/>
      <p:bldP spid="38" grpId="0"/>
      <p:bldP spid="38" grpId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表格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77180" y="1776730"/>
          <a:ext cx="6654800" cy="2364740"/>
        </p:xfrm>
        <a:graphic>
          <a:graphicData uri="http://schemas.openxmlformats.org/drawingml/2006/table">
            <a:tbl>
              <a:tblPr firstRow="1" bandRow="1">
                <a:effectLst>
                  <a:outerShdw dist="38100" dir="6360000" sx="101000" sy="101000" algn="tr" rotWithShape="0">
                    <a:schemeClr val="bg1">
                      <a:lumMod val="65000"/>
                    </a:schemeClr>
                  </a:outerShdw>
                </a:effectLst>
                <a:tableStyleId>{5C22544A-7EE6-4342-B048-85BDC9FD1C3A}</a:tableStyleId>
              </a:tblPr>
              <a:tblGrid>
                <a:gridCol w="6654800"/>
              </a:tblGrid>
              <a:tr h="51816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charset="0"/>
                        <a:buChar char="p"/>
                      </a:pPr>
                      <a:r>
                        <a:rPr lang="en-GB" sz="2800" dirty="0">
                          <a:solidFill>
                            <a:srgbClr val="663300"/>
                          </a:solidFill>
                        </a:rPr>
                        <a:t>Learning to </a:t>
                      </a:r>
                      <a:r>
                        <a:rPr lang="en-US" altLang="en-GB" sz="2800" dirty="0">
                          <a:solidFill>
                            <a:srgbClr val="663300"/>
                          </a:solidFill>
                        </a:rPr>
                        <a:t>write</a:t>
                      </a:r>
                      <a:endParaRPr lang="en-US" altLang="en-GB" sz="2800" dirty="0">
                        <a:solidFill>
                          <a:srgbClr val="6633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1846580">
                <a:tc>
                  <a:txBody>
                    <a:bodyPr/>
                    <a:lstStyle/>
                    <a:p>
                      <a:pPr indent="0" algn="just" fontAlgn="auto">
                        <a:lnSpc>
                          <a:spcPct val="120000"/>
                        </a:lnSpc>
                      </a:pPr>
                      <a:r>
                        <a:rPr lang="zh-CN" altLang="en-US" sz="2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①</a:t>
                      </a:r>
                      <a:r>
                        <a:rPr lang="en-US" sz="24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To describe feelings vividly and specifically, add expressions of 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environment </a:t>
                      </a:r>
                      <a:r>
                        <a:rPr lang="en-US" sz="24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and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body language</a:t>
                      </a:r>
                      <a:r>
                        <a:rPr lang="en-US" sz="24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</a:t>
                      </a:r>
                      <a:endParaRPr lang="zh-CN" altLang="en-US" sz="24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indent="0" algn="just" fontAlgn="auto">
                        <a:lnSpc>
                          <a:spcPct val="120000"/>
                        </a:lnSpc>
                      </a:pPr>
                      <a:r>
                        <a:rPr lang="zh-CN" altLang="en-US" sz="2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②</a:t>
                      </a:r>
                      <a:r>
                        <a:rPr lang="en-US" sz="24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To make your writing more logic, use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connectives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like</a:t>
                      </a:r>
                      <a:r>
                        <a:rPr lang="en-US" sz="2400" i="1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sz="2400" i="1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at first; then; in the end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sz="24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and so on. </a:t>
                      </a:r>
                      <a:endParaRPr lang="en-US" altLang="en-US" sz="2400" dirty="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lnL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" name="任意多边形: 形状 27"/>
          <p:cNvSpPr/>
          <p:nvPr/>
        </p:nvSpPr>
        <p:spPr>
          <a:xfrm>
            <a:off x="100965" y="469900"/>
            <a:ext cx="11713845" cy="1104265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Group Work: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 Use “showing” to </a:t>
            </a:r>
            <a:r>
              <a:rPr lang="en-US" altLang="zh-CN" sz="3200" b="1" dirty="0">
                <a:solidFill>
                  <a:srgbClr val="FFFF00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create a paragraph</a:t>
            </a:r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 to describe the short video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3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5419090" y="4413250"/>
          <a:ext cx="6540500" cy="211709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6540500"/>
              </a:tblGrid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Guidelines and Requirements</a:t>
                      </a:r>
                      <a:endParaRPr lang="en-US" altLang="zh-CN" sz="2800">
                        <a:solidFill>
                          <a:schemeClr val="bg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800" b="1">
                          <a:solidFill>
                            <a:srgbClr val="C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Connectives</a:t>
                      </a:r>
                      <a:r>
                        <a:rPr lang="en-US" altLang="zh-CN" sz="24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:</a:t>
                      </a:r>
                      <a:r>
                        <a:rPr lang="en-US" altLang="zh-CN" sz="24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Use proper connection words.</a:t>
                      </a:r>
                      <a:endParaRPr lang="en-US" altLang="zh-CN" sz="24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03885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800" b="1">
                          <a:solidFill>
                            <a:srgbClr val="C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Vocabulary</a:t>
                      </a:r>
                      <a:r>
                        <a:rPr lang="en-US" altLang="zh-CN" sz="24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: </a:t>
                      </a:r>
                      <a:r>
                        <a:rPr lang="en-US" altLang="zh-CN" sz="2400" b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U</a:t>
                      </a:r>
                      <a:r>
                        <a:rPr lang="en-US" altLang="zh-CN" sz="24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se vocabulary from today’s lesson.</a:t>
                      </a:r>
                      <a:endParaRPr lang="en-US" altLang="zh-CN" sz="24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7498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buNone/>
                      </a:pPr>
                      <a:r>
                        <a:rPr lang="en-US" altLang="zh-CN" sz="2800" b="1">
                          <a:solidFill>
                            <a:srgbClr val="C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Skill</a:t>
                      </a:r>
                      <a:r>
                        <a:rPr lang="en-US" altLang="zh-CN" sz="24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: </a:t>
                      </a:r>
                      <a:r>
                        <a:rPr lang="en-US" altLang="zh-CN" sz="2400" b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Use </a:t>
                      </a:r>
                      <a:r>
                        <a:rPr lang="en-US" altLang="zh-CN" sz="24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“showing” in writing.</a:t>
                      </a:r>
                      <a:endParaRPr lang="en-US" altLang="zh-CN" sz="24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表格 8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5419090" y="2063750"/>
          <a:ext cx="6612890" cy="4179570"/>
        </p:xfrm>
        <a:graphic>
          <a:graphicData uri="http://schemas.openxmlformats.org/drawingml/2006/table">
            <a:tbl>
              <a:tblPr firstRow="1" bandRow="1">
                <a:effectLst>
                  <a:outerShdw dist="38100" dir="6360000" sx="101000" sy="101000" algn="tr" rotWithShape="0">
                    <a:schemeClr val="bg1">
                      <a:lumMod val="65000"/>
                    </a:schemeClr>
                  </a:outerShdw>
                </a:effectLst>
                <a:tableStyleId>{5C22544A-7EE6-4342-B048-85BDC9FD1C3A}</a:tableStyleId>
              </a:tblPr>
              <a:tblGrid>
                <a:gridCol w="6612890"/>
              </a:tblGrid>
              <a:tr h="57912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charset="0"/>
                        <a:buChar char="p"/>
                      </a:pPr>
                      <a:r>
                        <a:rPr lang="en-GB" sz="3200" dirty="0">
                          <a:solidFill>
                            <a:srgbClr val="663300"/>
                          </a:solidFill>
                        </a:rPr>
                        <a:t>Learning to </a:t>
                      </a:r>
                      <a:r>
                        <a:rPr lang="en-US" altLang="en-GB" sz="3200" dirty="0">
                          <a:solidFill>
                            <a:srgbClr val="663300"/>
                          </a:solidFill>
                        </a:rPr>
                        <a:t>write</a:t>
                      </a:r>
                      <a:endParaRPr lang="en-US" altLang="en-GB" sz="3200" dirty="0">
                        <a:solidFill>
                          <a:srgbClr val="6633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600450">
                <a:tc>
                  <a:txBody>
                    <a:bodyPr/>
                    <a:lstStyle/>
                    <a:p>
                      <a:pPr indent="0" algn="l" fontAlgn="auto">
                        <a:lnSpc>
                          <a:spcPct val="120000"/>
                        </a:lnSpc>
                      </a:pPr>
                      <a:r>
                        <a:rPr lang="zh-CN" altLang="en-US" sz="3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①</a:t>
                      </a:r>
                      <a:r>
                        <a:rPr lang="en-US" sz="32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To describe feelings vividly and specifically, add expressions of 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environment </a:t>
                      </a:r>
                      <a:r>
                        <a:rPr lang="en-US" sz="32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and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body language</a:t>
                      </a:r>
                      <a:r>
                        <a:rPr lang="en-US" sz="32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</a:t>
                      </a:r>
                      <a:endParaRPr lang="zh-CN" altLang="en-US" sz="32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indent="0" algn="just" fontAlgn="auto">
                        <a:lnSpc>
                          <a:spcPct val="120000"/>
                        </a:lnSpc>
                      </a:pPr>
                      <a:r>
                        <a:rPr lang="zh-CN" altLang="en-US" sz="3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②</a:t>
                      </a:r>
                      <a:r>
                        <a:rPr lang="en-US" sz="32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To make your writing more logic, use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connectives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like</a:t>
                      </a:r>
                      <a:r>
                        <a:rPr lang="en-US" sz="3200" i="1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sz="3200" i="1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at first; then; in the end</a:t>
                      </a:r>
                      <a:r>
                        <a:rPr lang="en-US" sz="3200" dirty="0">
                          <a:solidFill>
                            <a:srgbClr val="C0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en-US" sz="3200" dirty="0"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and so on. </a:t>
                      </a:r>
                      <a:endParaRPr lang="en-US" altLang="en-US" sz="3200" dirty="0"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>
                    <a:lnL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pic>
        <p:nvPicPr>
          <p:cNvPr id="3" name="最终版">
            <a:hlinkClick r:id="" action="ppaction://media"/>
          </p:cNvPr>
          <p:cNvPicPr/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0965" y="1638935"/>
            <a:ext cx="4949825" cy="508063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25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表格 1"/>
          <p:cNvGraphicFramePr/>
          <p:nvPr/>
        </p:nvGraphicFramePr>
        <p:xfrm>
          <a:off x="406400" y="1758950"/>
          <a:ext cx="11409045" cy="376301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8306435"/>
                <a:gridCol w="3102610"/>
              </a:tblGrid>
              <a:tr h="8947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Assessment</a:t>
                      </a:r>
                      <a:endParaRPr lang="en-US" altLang="zh-CN" sz="3600">
                        <a:solidFill>
                          <a:schemeClr val="bg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Rating</a:t>
                      </a:r>
                      <a:endParaRPr lang="en-US" altLang="zh-CN" sz="3600">
                        <a:solidFill>
                          <a:schemeClr val="bg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9281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32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Connectives:</a:t>
                      </a:r>
                      <a:r>
                        <a:rPr lang="en-US" altLang="zh-CN" sz="3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Use proper connection words.</a:t>
                      </a:r>
                      <a:endParaRPr lang="en-US" altLang="zh-CN" sz="32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82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32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Vocabulary: </a:t>
                      </a:r>
                      <a:r>
                        <a:rPr lang="en-US" altLang="zh-CN" sz="3200" b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U</a:t>
                      </a:r>
                      <a:r>
                        <a:rPr lang="en-US" altLang="zh-CN" sz="3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se vocabulary from today’s lesson.</a:t>
                      </a:r>
                      <a:endParaRPr lang="en-US" altLang="zh-CN" sz="32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9344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32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Skill: </a:t>
                      </a:r>
                      <a:r>
                        <a:rPr lang="en-US" altLang="zh-CN" sz="3200" b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Use </a:t>
                      </a:r>
                      <a:r>
                        <a:rPr lang="en-US" altLang="zh-CN" sz="3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“showing” in writing.</a:t>
                      </a:r>
                      <a:endParaRPr lang="en-US" altLang="zh-CN" sz="32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五角星 3"/>
          <p:cNvSpPr/>
          <p:nvPr/>
        </p:nvSpPr>
        <p:spPr>
          <a:xfrm>
            <a:off x="9107805" y="2853055"/>
            <a:ext cx="622935" cy="573405"/>
          </a:xfrm>
          <a:prstGeom prst="star5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五角星 4"/>
          <p:cNvSpPr/>
          <p:nvPr/>
        </p:nvSpPr>
        <p:spPr>
          <a:xfrm>
            <a:off x="9836785" y="2847340"/>
            <a:ext cx="622935" cy="573405"/>
          </a:xfrm>
          <a:prstGeom prst="star5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五角星 5"/>
          <p:cNvSpPr/>
          <p:nvPr/>
        </p:nvSpPr>
        <p:spPr>
          <a:xfrm>
            <a:off x="10565765" y="2853055"/>
            <a:ext cx="622935" cy="573405"/>
          </a:xfrm>
          <a:prstGeom prst="star5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五角星 6"/>
          <p:cNvSpPr/>
          <p:nvPr/>
        </p:nvSpPr>
        <p:spPr>
          <a:xfrm>
            <a:off x="9107805" y="3716020"/>
            <a:ext cx="622935" cy="573405"/>
          </a:xfrm>
          <a:prstGeom prst="star5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五角星 7"/>
          <p:cNvSpPr/>
          <p:nvPr/>
        </p:nvSpPr>
        <p:spPr>
          <a:xfrm>
            <a:off x="9836785" y="3710305"/>
            <a:ext cx="622935" cy="573405"/>
          </a:xfrm>
          <a:prstGeom prst="star5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五角星 17"/>
          <p:cNvSpPr/>
          <p:nvPr/>
        </p:nvSpPr>
        <p:spPr>
          <a:xfrm>
            <a:off x="10565765" y="3716020"/>
            <a:ext cx="622935" cy="573405"/>
          </a:xfrm>
          <a:prstGeom prst="star5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角星 32"/>
          <p:cNvSpPr/>
          <p:nvPr/>
        </p:nvSpPr>
        <p:spPr>
          <a:xfrm>
            <a:off x="9107805" y="4685665"/>
            <a:ext cx="622935" cy="573405"/>
          </a:xfrm>
          <a:prstGeom prst="star5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五角星 35"/>
          <p:cNvSpPr/>
          <p:nvPr/>
        </p:nvSpPr>
        <p:spPr>
          <a:xfrm>
            <a:off x="9836785" y="4679950"/>
            <a:ext cx="622935" cy="573405"/>
          </a:xfrm>
          <a:prstGeom prst="star5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五角星 36"/>
          <p:cNvSpPr/>
          <p:nvPr/>
        </p:nvSpPr>
        <p:spPr>
          <a:xfrm>
            <a:off x="10565765" y="4685665"/>
            <a:ext cx="622935" cy="573405"/>
          </a:xfrm>
          <a:prstGeom prst="star5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27"/>
          <p:cNvSpPr/>
          <p:nvPr/>
        </p:nvSpPr>
        <p:spPr>
          <a:xfrm>
            <a:off x="304165" y="760730"/>
            <a:ext cx="3619500" cy="6248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Assess the writing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0" y="0"/>
            <a:ext cx="385445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Motivating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3"/>
            </p:custDataLst>
          </p:nvPr>
        </p:nvSpPr>
        <p:spPr>
          <a:xfrm>
            <a:off x="3923665" y="0"/>
            <a:ext cx="4085590" cy="379095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Enabling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8106410" y="0"/>
            <a:ext cx="4085590" cy="379095"/>
          </a:xfrm>
          <a:prstGeom prst="rect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charset="0"/>
                <a:ea typeface="思源宋体 CN Heavy" pitchFamily="18" charset="-122"/>
                <a:cs typeface="Georgia" panose="02040502050405020303" charset="0"/>
                <a:sym typeface="Arial" panose="020B0604020202020204" pitchFamily="34" charset="0"/>
              </a:rPr>
              <a:t>Assessing</a:t>
            </a:r>
            <a:endParaRPr lang="en-US" altLang="zh-CN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charset="0"/>
              <a:ea typeface="思源宋体 CN Heavy" pitchFamily="18" charset="-122"/>
              <a:cs typeface="Georgia" panose="02040502050405020303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70885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2105" y="532130"/>
            <a:ext cx="11613515" cy="5532120"/>
          </a:xfrm>
          <a:prstGeom prst="roundRect">
            <a:avLst/>
          </a:prstGeom>
          <a:solidFill>
            <a:schemeClr val="bg1"/>
          </a:solidFill>
        </p:spPr>
        <p:txBody>
          <a:bodyPr wrap="square" rtlCol="0" anchor="t">
            <a:noAutofit/>
          </a:bodyPr>
          <a:lstStyle/>
          <a:p>
            <a:r>
              <a:rPr lang="en-US" altLang="zh-CN" sz="3200" b="1" dirty="0">
                <a:solidFill>
                  <a:srgbClr val="00B0F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One possible version:</a:t>
            </a:r>
            <a:endParaRPr lang="en-US" altLang="zh-CN" sz="3200" b="1" dirty="0">
              <a:solidFill>
                <a:srgbClr val="00B0F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On a sunny day, Jack was walking in the campus garden when he saw a black shadow.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Time stood still as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he saw it.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  <a:sym typeface="+mn-ea"/>
              </a:rPr>
              <a:t>At first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he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froze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His legs started shaking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and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hands clenched tightly</a:t>
            </a:r>
            <a:r>
              <a:rPr lang="en-US" altLang="zh-CN" sz="32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with sweats falling down</a:t>
            </a:r>
            <a:r>
              <a:rPr lang="en-US" altLang="zh-CN" sz="32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r>
              <a:rPr lang="en-US" altLang="zh-CN" sz="32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  <a:sym typeface="+mn-ea"/>
              </a:rPr>
              <a:t>Then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he said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with his eyes and mouth wide open 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“What... what’s that?”</a:t>
            </a:r>
            <a:r>
              <a:rPr lang="en-US" altLang="zh-CN" sz="3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  <a:sym typeface="+mn-ea"/>
              </a:rPr>
              <a:t>In the end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it turned out to be a little cat, he sighed in relief.</a:t>
            </a:r>
            <a:endParaRPr lang="en-US" altLang="zh-CN" sz="32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-635"/>
            <a:ext cx="12192000" cy="6955155"/>
          </a:xfrm>
          <a:prstGeom prst="rect">
            <a:avLst/>
          </a:prstGeom>
        </p:spPr>
      </p:pic>
      <p:sp>
        <p:nvSpPr>
          <p:cNvPr id="11" name="任意多边形: 形状 27"/>
          <p:cNvSpPr/>
          <p:nvPr/>
        </p:nvSpPr>
        <p:spPr>
          <a:xfrm>
            <a:off x="456565" y="430530"/>
            <a:ext cx="2886710" cy="6248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Deep-thinking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770890" y="3011805"/>
            <a:ext cx="1917065" cy="930910"/>
          </a:xfrm>
          <a:prstGeom prst="roundRect">
            <a:avLst/>
          </a:prstGeom>
          <a:ln w="6350" cap="flat" cmpd="sng" algn="ctr">
            <a:solidFill>
              <a:schemeClr val="accent5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3600" b="1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</a:rPr>
              <a:t>Feelings</a:t>
            </a:r>
            <a:endParaRPr lang="en-US" altLang="zh-CN" sz="3600" b="1">
              <a:solidFill>
                <a:schemeClr val="accent5">
                  <a:lumMod val="50000"/>
                </a:schemeClr>
              </a:solidFill>
              <a:highlight>
                <a:srgbClr val="FFFF00"/>
              </a:highlight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498850" y="1710055"/>
            <a:ext cx="3004820" cy="930910"/>
          </a:xfrm>
          <a:prstGeom prst="roundRect">
            <a:avLst/>
          </a:prstGeom>
          <a:ln w="6350" cap="flat" cmpd="sng" algn="ctr">
            <a:solidFill>
              <a:schemeClr val="accent5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36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in writing</a:t>
            </a:r>
            <a:endParaRPr lang="en-US" altLang="zh-CN" sz="36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461375" y="2080895"/>
            <a:ext cx="2492375" cy="930910"/>
          </a:xfrm>
          <a:prstGeom prst="roundRect">
            <a:avLst/>
          </a:prstGeom>
          <a:ln w="6350" cap="flat" cmpd="sng" algn="ctr">
            <a:solidFill>
              <a:schemeClr val="accent5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36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showing</a:t>
            </a:r>
            <a:endParaRPr lang="en-US" altLang="zh-CN" sz="36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461375" y="3942715"/>
            <a:ext cx="2492375" cy="930910"/>
          </a:xfrm>
          <a:prstGeom prst="roundRect">
            <a:avLst/>
          </a:prstGeom>
          <a:ln w="6350" cap="flat" cmpd="sng" algn="ctr">
            <a:solidFill>
              <a:schemeClr val="accent5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36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telling</a:t>
            </a:r>
            <a:endParaRPr lang="en-US" altLang="zh-CN" sz="36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83395" y="3137535"/>
            <a:ext cx="6477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or</a:t>
            </a:r>
            <a:endParaRPr lang="en-US" altLang="zh-CN" sz="32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3498850" y="4267200"/>
            <a:ext cx="3004820" cy="930910"/>
          </a:xfrm>
          <a:prstGeom prst="roundRect">
            <a:avLst/>
          </a:prstGeom>
          <a:ln w="6350" cap="flat" cmpd="sng" algn="ctr">
            <a:solidFill>
              <a:schemeClr val="accent5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US" altLang="zh-CN" sz="36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in life</a:t>
            </a:r>
            <a:endParaRPr lang="en-US" altLang="zh-CN" sz="36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290685" y="3137535"/>
            <a:ext cx="9893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and</a:t>
            </a:r>
            <a:endParaRPr lang="en-US" altLang="zh-CN" sz="32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" name="圆角右箭头 29"/>
          <p:cNvSpPr/>
          <p:nvPr/>
        </p:nvSpPr>
        <p:spPr>
          <a:xfrm>
            <a:off x="1821180" y="1962150"/>
            <a:ext cx="1184910" cy="854710"/>
          </a:xfrm>
          <a:prstGeom prst="bentArrow">
            <a:avLst/>
          </a:prstGeom>
          <a:solidFill>
            <a:srgbClr val="C9D8EE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圆角右箭头 31"/>
          <p:cNvSpPr/>
          <p:nvPr/>
        </p:nvSpPr>
        <p:spPr>
          <a:xfrm flipV="1">
            <a:off x="1821180" y="4137660"/>
            <a:ext cx="1184910" cy="854710"/>
          </a:xfrm>
          <a:prstGeom prst="bentArrow">
            <a:avLst/>
          </a:prstGeom>
          <a:solidFill>
            <a:srgbClr val="C9D8EE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305800" y="1595755"/>
            <a:ext cx="2894330" cy="380936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右箭头 33"/>
          <p:cNvSpPr/>
          <p:nvPr/>
        </p:nvSpPr>
        <p:spPr>
          <a:xfrm rot="1260000">
            <a:off x="6546215" y="2484755"/>
            <a:ext cx="1379855" cy="488315"/>
          </a:xfrm>
          <a:prstGeom prst="rightArrow">
            <a:avLst/>
          </a:prstGeom>
          <a:solidFill>
            <a:srgbClr val="C9D8EE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 rot="20400000">
            <a:off x="6546215" y="4015105"/>
            <a:ext cx="1379855" cy="488315"/>
          </a:xfrm>
          <a:prstGeom prst="rightArrow">
            <a:avLst/>
          </a:prstGeom>
          <a:solidFill>
            <a:srgbClr val="C9D8EE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微信图片_20251202164444_49_150"/>
          <p:cNvPicPr>
            <a:picLocks noChangeAspect="1"/>
          </p:cNvPicPr>
          <p:nvPr/>
        </p:nvPicPr>
        <p:blipFill>
          <a:blip r:embed="rId2"/>
          <a:srcRect b="79759"/>
          <a:stretch>
            <a:fillRect/>
          </a:stretch>
        </p:blipFill>
        <p:spPr>
          <a:xfrm>
            <a:off x="5247640" y="-635"/>
            <a:ext cx="6858000" cy="1388110"/>
          </a:xfrm>
          <a:prstGeom prst="rect">
            <a:avLst/>
          </a:prstGeom>
        </p:spPr>
      </p:pic>
      <p:pic>
        <p:nvPicPr>
          <p:cNvPr id="37" name="图片 36" descr="微信图片_20251202164444_49_150"/>
          <p:cNvPicPr>
            <a:picLocks noChangeAspect="1"/>
          </p:cNvPicPr>
          <p:nvPr/>
        </p:nvPicPr>
        <p:blipFill>
          <a:blip r:embed="rId2"/>
          <a:srcRect t="79370"/>
          <a:stretch>
            <a:fillRect/>
          </a:stretch>
        </p:blipFill>
        <p:spPr>
          <a:xfrm>
            <a:off x="0" y="5539740"/>
            <a:ext cx="6858000" cy="1414780"/>
          </a:xfrm>
          <a:prstGeom prst="rect">
            <a:avLst/>
          </a:prstGeom>
        </p:spPr>
      </p:pic>
      <p:pic>
        <p:nvPicPr>
          <p:cNvPr id="38" name="图片 37" descr="微信图片_20251202164444_49_150"/>
          <p:cNvPicPr>
            <a:picLocks noChangeAspect="1"/>
          </p:cNvPicPr>
          <p:nvPr/>
        </p:nvPicPr>
        <p:blipFill>
          <a:blip r:embed="rId2"/>
          <a:srcRect t="59352" r="79037" b="19574"/>
          <a:stretch>
            <a:fillRect/>
          </a:stretch>
        </p:blipFill>
        <p:spPr>
          <a:xfrm>
            <a:off x="6868160" y="5515610"/>
            <a:ext cx="1437640" cy="1445260"/>
          </a:xfrm>
          <a:prstGeom prst="rect">
            <a:avLst/>
          </a:prstGeom>
        </p:spPr>
      </p:pic>
      <p:pic>
        <p:nvPicPr>
          <p:cNvPr id="39" name="图片 38" descr="微信图片_20251202164444_49_150"/>
          <p:cNvPicPr>
            <a:picLocks noChangeAspect="1"/>
          </p:cNvPicPr>
          <p:nvPr/>
        </p:nvPicPr>
        <p:blipFill>
          <a:blip r:embed="rId2"/>
          <a:srcRect t="20231" r="79389" b="59259"/>
          <a:stretch>
            <a:fillRect/>
          </a:stretch>
        </p:blipFill>
        <p:spPr>
          <a:xfrm>
            <a:off x="3834130" y="-6985"/>
            <a:ext cx="1413510" cy="1406525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9290685" y="4893945"/>
            <a:ext cx="9893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？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314815" y="4893945"/>
            <a:ext cx="9893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！</a:t>
            </a:r>
            <a:endParaRPr lang="zh-CN" altLang="en-US" sz="32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  <p:bldP spid="10" grpId="0"/>
      <p:bldP spid="7" grpId="1" animBg="1"/>
      <p:bldP spid="8" grpId="1" animBg="1"/>
      <p:bldP spid="10" grpId="1"/>
      <p:bldP spid="25" grpId="0" bldLvl="0" animBg="1"/>
      <p:bldP spid="25" grpId="1" animBg="1"/>
      <p:bldP spid="10" grpId="2"/>
      <p:bldP spid="26" grpId="0"/>
      <p:bldP spid="26" grpId="1"/>
      <p:bldP spid="30" grpId="0" animBg="1"/>
      <p:bldP spid="32" grpId="0" animBg="1"/>
      <p:bldP spid="34" grpId="0" animBg="1"/>
      <p:bldP spid="35" grpId="0" animBg="1"/>
      <p:bldP spid="30" grpId="1" animBg="1"/>
      <p:bldP spid="32" grpId="1" animBg="1"/>
      <p:bldP spid="34" grpId="1" animBg="1"/>
      <p:bldP spid="35" grpId="1" animBg="1"/>
      <p:bldP spid="33" grpId="0" bldLvl="0" animBg="1"/>
      <p:bldP spid="33" grpId="1" animBg="1"/>
      <p:bldP spid="40" grpId="0"/>
      <p:bldP spid="40" grpId="1"/>
      <p:bldP spid="41" grpId="0"/>
      <p:bldP spid="41" grpId="1"/>
      <p:bldP spid="40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2" name="组合 31"/>
          <p:cNvGrpSpPr/>
          <p:nvPr>
            <p:custDataLst>
              <p:tags r:id="rId2"/>
            </p:custDataLst>
          </p:nvPr>
        </p:nvGrpSpPr>
        <p:grpSpPr>
          <a:xfrm>
            <a:off x="5636260" y="6307455"/>
            <a:ext cx="7598410" cy="796925"/>
            <a:chOff x="6389" y="6085"/>
            <a:chExt cx="17712" cy="4714"/>
          </a:xfrm>
        </p:grpSpPr>
        <p:grpSp>
          <p:nvGrpSpPr>
            <p:cNvPr id="33" name="组合 32"/>
            <p:cNvGrpSpPr/>
            <p:nvPr>
              <p:custDataLst>
                <p:tags r:id="rId3"/>
              </p:custDataLst>
            </p:nvPr>
          </p:nvGrpSpPr>
          <p:grpSpPr>
            <a:xfrm>
              <a:off x="6389" y="6085"/>
              <a:ext cx="17713" cy="4715"/>
              <a:chOff x="966412" y="1725178"/>
              <a:chExt cx="14338159" cy="5132823"/>
            </a:xfrm>
            <a:effectLst>
              <a:outerShdw blurRad="38100" sx="101000" sy="101000" algn="ctr" rotWithShape="0">
                <a:prstClr val="black">
                  <a:alpha val="20000"/>
                </a:prstClr>
              </a:outerShdw>
            </a:effectLst>
          </p:grpSpPr>
          <p:sp>
            <p:nvSpPr>
              <p:cNvPr id="34" name="等腰三角形 33"/>
              <p:cNvSpPr/>
              <p:nvPr>
                <p:custDataLst>
                  <p:tags r:id="rId4"/>
                </p:custDataLst>
              </p:nvPr>
            </p:nvSpPr>
            <p:spPr>
              <a:xfrm>
                <a:off x="3541200" y="1725178"/>
                <a:ext cx="9755403" cy="4904222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等腰三角形 34"/>
              <p:cNvSpPr/>
              <p:nvPr>
                <p:custDataLst>
                  <p:tags r:id="rId5"/>
                </p:custDataLst>
              </p:nvPr>
            </p:nvSpPr>
            <p:spPr>
              <a:xfrm>
                <a:off x="966412" y="3231651"/>
                <a:ext cx="7213480" cy="3626350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等腰三角形 35"/>
              <p:cNvSpPr/>
              <p:nvPr>
                <p:custDataLst>
                  <p:tags r:id="rId6"/>
                </p:custDataLst>
              </p:nvPr>
            </p:nvSpPr>
            <p:spPr>
              <a:xfrm>
                <a:off x="6888500" y="2627086"/>
                <a:ext cx="8416071" cy="4230914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Group 11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>
            <a:xfrm>
              <a:off x="7920" y="9230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AutoShape 10"/>
              <p:cNvSpPr>
                <a:spLocks noChangeAspect="1" noChangeArrowheads="1" noTextEdit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12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13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14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 15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 16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17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Group 1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>
            <a:xfrm>
              <a:off x="17806" y="7220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AutoShape 10"/>
              <p:cNvSpPr>
                <a:spLocks noChangeAspect="1" noChangeArrowheads="1" noTextEdit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Rectangle 12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13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14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15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16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17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Group 1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9894" y="7836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AutoShape 10"/>
              <p:cNvSpPr>
                <a:spLocks noChangeAspect="1" noChangeArrowheads="1" noTextEdi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Rectangle 12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13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14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15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16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17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aphicFrame>
        <p:nvGraphicFramePr>
          <p:cNvPr id="2" name="表格 1"/>
          <p:cNvGraphicFramePr/>
          <p:nvPr>
            <p:custDataLst>
              <p:tags r:id="rId31"/>
            </p:custDataLst>
          </p:nvPr>
        </p:nvGraphicFramePr>
        <p:xfrm>
          <a:off x="485775" y="1485265"/>
          <a:ext cx="11195050" cy="4302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496935"/>
                <a:gridCol w="2698115"/>
              </a:tblGrid>
              <a:tr h="6375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/>
                        <a:t>criteria</a:t>
                      </a:r>
                      <a:endParaRPr lang="en-US" altLang="zh-CN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800"/>
                    </a:p>
                  </a:txBody>
                  <a:tcPr anchor="ctr"/>
                </a:tc>
              </a:tr>
              <a:tr h="1028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3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 figure out characters’ feelings with their actions</a:t>
                      </a:r>
                      <a:endParaRPr lang="en-US" altLang="zh-CN" sz="32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 anchor="ctr"/>
                </a:tc>
              </a:tr>
              <a:tr h="14173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3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 understand what “showing” and “telling” are </a:t>
                      </a:r>
                      <a:endParaRPr lang="en-US" altLang="zh-CN" sz="32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 anchor="ctr"/>
                </a:tc>
              </a:tr>
              <a:tr h="1219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32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3. use “showing” in writing</a:t>
                      </a:r>
                      <a:endParaRPr lang="en-US" altLang="zh-CN" sz="32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l">
                        <a:buNone/>
                      </a:pPr>
                      <a:endParaRPr lang="en-US" altLang="zh-CN" sz="32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8813800" y="1464310"/>
            <a:ext cx="3047365" cy="660400"/>
            <a:chOff x="13398" y="2150"/>
            <a:chExt cx="3740" cy="782"/>
          </a:xfrm>
        </p:grpSpPr>
        <p:grpSp>
          <p:nvGrpSpPr>
            <p:cNvPr id="10" name="组合 9"/>
            <p:cNvGrpSpPr/>
            <p:nvPr/>
          </p:nvGrpSpPr>
          <p:grpSpPr>
            <a:xfrm>
              <a:off x="13398" y="2183"/>
              <a:ext cx="2388" cy="715"/>
              <a:chOff x="14031" y="2356"/>
              <a:chExt cx="3645" cy="1176"/>
            </a:xfrm>
          </p:grpSpPr>
          <p:pic>
            <p:nvPicPr>
              <p:cNvPr id="19" name="图片 18"/>
              <p:cNvPicPr>
                <a:picLocks noChangeAspect="1"/>
              </p:cNvPicPr>
              <p:nvPr>
                <p:custDataLst>
                  <p:tags r:id="rId32"/>
                </p:custDataLst>
              </p:nvPr>
            </p:nvPicPr>
            <p:blipFill>
              <a:blip r:embed="rId33" cstate="print">
                <a:extLst>
                  <a:ext uri="{BEBA8EAE-BF5A-486C-A8C5-ECC9F3942E4B}">
                    <a14:imgProps xmlns:a14="http://schemas.microsoft.com/office/drawing/2010/main">
                      <a14:imgLayer r:embed="rId34">
                        <a14:imgEffect>
                          <a14:backgroundRemoval t="0" b="89867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6110" y="2356"/>
                <a:ext cx="1567" cy="11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图片 19"/>
              <p:cNvPicPr>
                <a:picLocks noChangeAspect="1"/>
              </p:cNvPicPr>
              <p:nvPr>
                <p:custDataLst>
                  <p:tags r:id="rId35"/>
                </p:custDataLst>
              </p:nvPr>
            </p:nvPicPr>
            <p:blipFill>
              <a:blip r:embed="rId33" cstate="print">
                <a:extLst>
                  <a:ext uri="{BEBA8EAE-BF5A-486C-A8C5-ECC9F3942E4B}">
                    <a14:imgProps xmlns:a14="http://schemas.microsoft.com/office/drawing/2010/main">
                      <a14:imgLayer r:embed="rId34">
                        <a14:imgEffect>
                          <a14:backgroundRemoval t="0" b="89867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5077" y="2356"/>
                <a:ext cx="1567" cy="117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" name="图片 21"/>
              <p:cNvPicPr>
                <a:picLocks noChangeAspect="1"/>
              </p:cNvPicPr>
              <p:nvPr>
                <p:custDataLst>
                  <p:tags r:id="rId36"/>
                </p:custDataLst>
              </p:nvPr>
            </p:nvPicPr>
            <p:blipFill>
              <a:blip r:embed="rId33" cstate="print">
                <a:extLst>
                  <a:ext uri="{BEBA8EAE-BF5A-486C-A8C5-ECC9F3942E4B}">
                    <a14:imgProps xmlns:a14="http://schemas.microsoft.com/office/drawing/2010/main">
                      <a14:imgLayer r:embed="rId34">
                        <a14:imgEffect>
                          <a14:backgroundRemoval t="0" b="89867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031" y="2356"/>
                <a:ext cx="1567" cy="117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3" name="图片 22"/>
            <p:cNvPicPr>
              <a:picLocks noChangeAspect="1"/>
            </p:cNvPicPr>
            <p:nvPr>
              <p:custDataLst>
                <p:tags r:id="rId37"/>
              </p:custDataLst>
            </p:nvPr>
          </p:nvPicPr>
          <p:blipFill>
            <a:blip r:embed="rId33" cstate="print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ackgroundRemoval t="0" b="89867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122" y="2150"/>
              <a:ext cx="1017" cy="7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33" cstate="print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ackgroundRemoval t="0" b="89867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440" y="2168"/>
              <a:ext cx="1017" cy="7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任意多边形: 形状 27"/>
          <p:cNvSpPr/>
          <p:nvPr/>
        </p:nvSpPr>
        <p:spPr>
          <a:xfrm>
            <a:off x="485775" y="340360"/>
            <a:ext cx="4546600" cy="8534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After this class, I can...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2" name="组合 31"/>
          <p:cNvGrpSpPr/>
          <p:nvPr>
            <p:custDataLst>
              <p:tags r:id="rId2"/>
            </p:custDataLst>
          </p:nvPr>
        </p:nvGrpSpPr>
        <p:grpSpPr>
          <a:xfrm>
            <a:off x="5636260" y="6210300"/>
            <a:ext cx="7598410" cy="796925"/>
            <a:chOff x="6389" y="6085"/>
            <a:chExt cx="17712" cy="4714"/>
          </a:xfrm>
        </p:grpSpPr>
        <p:grpSp>
          <p:nvGrpSpPr>
            <p:cNvPr id="33" name="组合 32"/>
            <p:cNvGrpSpPr/>
            <p:nvPr>
              <p:custDataLst>
                <p:tags r:id="rId3"/>
              </p:custDataLst>
            </p:nvPr>
          </p:nvGrpSpPr>
          <p:grpSpPr>
            <a:xfrm>
              <a:off x="6389" y="6085"/>
              <a:ext cx="17713" cy="4715"/>
              <a:chOff x="966412" y="1725178"/>
              <a:chExt cx="14338159" cy="5132823"/>
            </a:xfrm>
            <a:effectLst>
              <a:outerShdw blurRad="38100" sx="101000" sy="101000" algn="ctr" rotWithShape="0">
                <a:prstClr val="black">
                  <a:alpha val="20000"/>
                </a:prstClr>
              </a:outerShdw>
            </a:effectLst>
          </p:grpSpPr>
          <p:sp>
            <p:nvSpPr>
              <p:cNvPr id="34" name="等腰三角形 33"/>
              <p:cNvSpPr/>
              <p:nvPr>
                <p:custDataLst>
                  <p:tags r:id="rId4"/>
                </p:custDataLst>
              </p:nvPr>
            </p:nvSpPr>
            <p:spPr>
              <a:xfrm>
                <a:off x="3541200" y="1725178"/>
                <a:ext cx="9755403" cy="4904222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等腰三角形 34"/>
              <p:cNvSpPr/>
              <p:nvPr>
                <p:custDataLst>
                  <p:tags r:id="rId5"/>
                </p:custDataLst>
              </p:nvPr>
            </p:nvSpPr>
            <p:spPr>
              <a:xfrm>
                <a:off x="966412" y="3231651"/>
                <a:ext cx="7213480" cy="3626350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等腰三角形 35"/>
              <p:cNvSpPr/>
              <p:nvPr>
                <p:custDataLst>
                  <p:tags r:id="rId6"/>
                </p:custDataLst>
              </p:nvPr>
            </p:nvSpPr>
            <p:spPr>
              <a:xfrm>
                <a:off x="6888500" y="2627086"/>
                <a:ext cx="8416071" cy="4230914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Group 11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>
            <a:xfrm>
              <a:off x="7920" y="9230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AutoShape 10"/>
              <p:cNvSpPr>
                <a:spLocks noChangeAspect="1" noChangeArrowheads="1" noTextEdit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12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13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14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 15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 16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17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Group 1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>
            <a:xfrm>
              <a:off x="17806" y="7220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AutoShape 10"/>
              <p:cNvSpPr>
                <a:spLocks noChangeAspect="1" noChangeArrowheads="1" noTextEdit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Rectangle 12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13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14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15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16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17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Group 1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9894" y="7836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AutoShape 10"/>
              <p:cNvSpPr>
                <a:spLocks noChangeAspect="1" noChangeArrowheads="1" noTextEdi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Rectangle 12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13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14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15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16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17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69240" y="1582420"/>
            <a:ext cx="1181481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You need to do:</a:t>
            </a:r>
            <a:endParaRPr lang="en-US" altLang="zh-CN" sz="32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/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Polish your writing, using the skills of “Showing” and “Telling”.</a:t>
            </a:r>
            <a:endParaRPr lang="en-US" altLang="zh-CN" sz="3200" b="1">
              <a:solidFill>
                <a:schemeClr val="accent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endParaRPr lang="en-US" altLang="zh-CN" sz="32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 sz="32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You can choose to do:</a:t>
            </a:r>
            <a:endParaRPr lang="en-US" altLang="zh-CN" sz="32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Finish a task of continuation writing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2020</a:t>
            </a:r>
            <a:r>
              <a:rPr lang="zh-CN" altLang="en-US" sz="3200" b="1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浙江卷）</a:t>
            </a:r>
            <a:r>
              <a:rPr lang="en-US" altLang="zh-CN" sz="3200" b="1">
                <a:solidFill>
                  <a:schemeClr val="accent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zh-CN" sz="3200" b="1">
              <a:solidFill>
                <a:schemeClr val="accent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任意多边形: 形状 27"/>
          <p:cNvSpPr/>
          <p:nvPr/>
        </p:nvSpPr>
        <p:spPr>
          <a:xfrm>
            <a:off x="485775" y="441960"/>
            <a:ext cx="2895600" cy="853440"/>
          </a:xfrm>
          <a:prstGeom prst="roundRect">
            <a:avLst/>
          </a:prstGeom>
          <a:ln w="28575">
            <a:solidFill>
              <a:srgbClr val="FFFFFF"/>
            </a:solidFill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微软雅黑" panose="020B0503020204020204" pitchFamily="34" charset="-122"/>
              </a:rPr>
              <a:t>Assignments:</a:t>
            </a:r>
            <a:endParaRPr lang="en-US" altLang="zh-CN" sz="3200" b="1" dirty="0">
              <a:solidFill>
                <a:schemeClr val="bg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96520"/>
            <a:ext cx="12192000" cy="6858000"/>
          </a:xfrm>
          <a:prstGeom prst="rect">
            <a:avLst/>
          </a:prstGeom>
        </p:spPr>
      </p:pic>
      <p:sp>
        <p:nvSpPr>
          <p:cNvPr id="9" name="副标题 2"/>
          <p:cNvSpPr txBox="1"/>
          <p:nvPr/>
        </p:nvSpPr>
        <p:spPr>
          <a:xfrm>
            <a:off x="2759710" y="2138045"/>
            <a:ext cx="960755" cy="18116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zh-CN" sz="10000" dirty="0">
                <a:solidFill>
                  <a:schemeClr val="bg1"/>
                </a:solidFill>
                <a:latin typeface="三极春联字体简" pitchFamily="2" charset="-122"/>
                <a:ea typeface="三极春联字体简" pitchFamily="2" charset="-122"/>
                <a:cs typeface="+mj-cs"/>
                <a:sym typeface="微软雅黑" panose="020B0503020204020204" pitchFamily="34" charset="-122"/>
              </a:rPr>
              <a:t>T</a:t>
            </a:r>
            <a:endParaRPr lang="en-US" altLang="zh-CN" sz="10000" dirty="0">
              <a:solidFill>
                <a:schemeClr val="bg1"/>
              </a:solidFill>
              <a:latin typeface="三极春联字体简" pitchFamily="2" charset="-122"/>
              <a:ea typeface="三极春联字体简" pitchFamily="2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3" name="副标题 2"/>
          <p:cNvSpPr txBox="1"/>
          <p:nvPr/>
        </p:nvSpPr>
        <p:spPr>
          <a:xfrm>
            <a:off x="3787371" y="2150150"/>
            <a:ext cx="960755" cy="18116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zh-CN" sz="10000" dirty="0">
                <a:solidFill>
                  <a:schemeClr val="bg1"/>
                </a:solidFill>
                <a:latin typeface="三极春联字体简" pitchFamily="2" charset="-122"/>
                <a:ea typeface="三极春联字体简" pitchFamily="2" charset="-122"/>
                <a:cs typeface="+mj-cs"/>
                <a:sym typeface="微软雅黑" panose="020B0503020204020204" pitchFamily="34" charset="-122"/>
              </a:rPr>
              <a:t>h</a:t>
            </a:r>
            <a:endParaRPr lang="en-US" altLang="zh-CN" sz="10000" dirty="0">
              <a:solidFill>
                <a:schemeClr val="bg1"/>
              </a:solidFill>
              <a:latin typeface="三极春联字体简" pitchFamily="2" charset="-122"/>
              <a:ea typeface="三极春联字体简" pitchFamily="2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4802101" y="2198410"/>
            <a:ext cx="960755" cy="18116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zh-CN" sz="10000" dirty="0">
                <a:solidFill>
                  <a:schemeClr val="bg1"/>
                </a:solidFill>
                <a:latin typeface="三极春联字体简" pitchFamily="2" charset="-122"/>
                <a:ea typeface="三极春联字体简" pitchFamily="2" charset="-122"/>
                <a:cs typeface="+mj-cs"/>
                <a:sym typeface="微软雅黑" panose="020B0503020204020204" pitchFamily="34" charset="-122"/>
              </a:rPr>
              <a:t>a</a:t>
            </a:r>
            <a:endParaRPr lang="en-US" altLang="zh-CN" sz="10000" dirty="0">
              <a:solidFill>
                <a:schemeClr val="bg1"/>
              </a:solidFill>
              <a:latin typeface="三极春联字体简" pitchFamily="2" charset="-122"/>
              <a:ea typeface="三极春联字体简" pitchFamily="2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8" name="副标题 2"/>
          <p:cNvSpPr txBox="1"/>
          <p:nvPr/>
        </p:nvSpPr>
        <p:spPr>
          <a:xfrm>
            <a:off x="5839691" y="2156500"/>
            <a:ext cx="960755" cy="18116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zh-CN" sz="10000" dirty="0">
                <a:solidFill>
                  <a:schemeClr val="bg1"/>
                </a:solidFill>
                <a:latin typeface="三极春联字体简" pitchFamily="2" charset="-122"/>
                <a:ea typeface="三极春联字体简" pitchFamily="2" charset="-122"/>
                <a:cs typeface="+mj-cs"/>
                <a:sym typeface="微软雅黑" panose="020B0503020204020204" pitchFamily="34" charset="-122"/>
              </a:rPr>
              <a:t>n</a:t>
            </a:r>
            <a:endParaRPr lang="en-US" altLang="zh-CN" sz="10000" dirty="0">
              <a:solidFill>
                <a:schemeClr val="bg1"/>
              </a:solidFill>
              <a:latin typeface="三极春联字体简" pitchFamily="2" charset="-122"/>
              <a:ea typeface="三极春联字体简" pitchFamily="2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10" name="副标题 2"/>
          <p:cNvSpPr txBox="1"/>
          <p:nvPr/>
        </p:nvSpPr>
        <p:spPr>
          <a:xfrm>
            <a:off x="6853151" y="2156500"/>
            <a:ext cx="960755" cy="18116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zh-CN" sz="10000" dirty="0">
                <a:solidFill>
                  <a:schemeClr val="bg1"/>
                </a:solidFill>
                <a:latin typeface="三极春联字体简" pitchFamily="2" charset="-122"/>
                <a:ea typeface="三极春联字体简" pitchFamily="2" charset="-122"/>
                <a:cs typeface="+mj-cs"/>
                <a:sym typeface="微软雅黑" panose="020B0503020204020204" pitchFamily="34" charset="-122"/>
              </a:rPr>
              <a:t>k</a:t>
            </a:r>
            <a:endParaRPr lang="en-US" altLang="zh-CN" sz="10000" dirty="0">
              <a:solidFill>
                <a:schemeClr val="bg1"/>
              </a:solidFill>
              <a:latin typeface="三极春联字体简" pitchFamily="2" charset="-122"/>
              <a:ea typeface="三极春联字体简" pitchFamily="2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14" name="副标题 2"/>
          <p:cNvSpPr txBox="1"/>
          <p:nvPr/>
        </p:nvSpPr>
        <p:spPr>
          <a:xfrm>
            <a:off x="7898361" y="2168565"/>
            <a:ext cx="960755" cy="18116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zh-CN" sz="10000" dirty="0">
                <a:solidFill>
                  <a:schemeClr val="bg1"/>
                </a:solidFill>
                <a:latin typeface="三极春联字体简" pitchFamily="2" charset="-122"/>
                <a:ea typeface="三极春联字体简" pitchFamily="2" charset="-122"/>
                <a:cs typeface="+mj-cs"/>
                <a:sym typeface="微软雅黑" panose="020B0503020204020204" pitchFamily="34" charset="-122"/>
              </a:rPr>
              <a:t>s</a:t>
            </a:r>
            <a:endParaRPr lang="en-US" altLang="zh-CN" sz="10000" dirty="0">
              <a:solidFill>
                <a:schemeClr val="bg1"/>
              </a:solidFill>
              <a:latin typeface="三极春联字体简" pitchFamily="2" charset="-122"/>
              <a:ea typeface="三极春联字体简" pitchFamily="2" charset="-122"/>
              <a:cs typeface="+mj-cs"/>
              <a:sym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>
            <p:custDataLst>
              <p:tags r:id="rId2"/>
            </p:custDataLst>
          </p:nvPr>
        </p:nvGrpSpPr>
        <p:grpSpPr>
          <a:xfrm>
            <a:off x="4897755" y="6104255"/>
            <a:ext cx="7598410" cy="796925"/>
            <a:chOff x="6389" y="6085"/>
            <a:chExt cx="17712" cy="4714"/>
          </a:xfrm>
        </p:grpSpPr>
        <p:grpSp>
          <p:nvGrpSpPr>
            <p:cNvPr id="33" name="组合 32"/>
            <p:cNvGrpSpPr/>
            <p:nvPr>
              <p:custDataLst>
                <p:tags r:id="rId3"/>
              </p:custDataLst>
            </p:nvPr>
          </p:nvGrpSpPr>
          <p:grpSpPr>
            <a:xfrm>
              <a:off x="6389" y="6085"/>
              <a:ext cx="17713" cy="4715"/>
              <a:chOff x="966412" y="1725178"/>
              <a:chExt cx="14338159" cy="5132823"/>
            </a:xfrm>
            <a:effectLst>
              <a:outerShdw blurRad="38100" sx="101000" sy="101000" algn="ctr" rotWithShape="0">
                <a:prstClr val="black">
                  <a:alpha val="20000"/>
                </a:prstClr>
              </a:outerShdw>
            </a:effectLst>
          </p:grpSpPr>
          <p:sp>
            <p:nvSpPr>
              <p:cNvPr id="34" name="等腰三角形 33"/>
              <p:cNvSpPr/>
              <p:nvPr>
                <p:custDataLst>
                  <p:tags r:id="rId4"/>
                </p:custDataLst>
              </p:nvPr>
            </p:nvSpPr>
            <p:spPr>
              <a:xfrm>
                <a:off x="3541200" y="1725178"/>
                <a:ext cx="9755403" cy="4904222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等腰三角形 34"/>
              <p:cNvSpPr/>
              <p:nvPr>
                <p:custDataLst>
                  <p:tags r:id="rId5"/>
                </p:custDataLst>
              </p:nvPr>
            </p:nvSpPr>
            <p:spPr>
              <a:xfrm>
                <a:off x="966412" y="3231651"/>
                <a:ext cx="7213480" cy="3626350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等腰三角形 35"/>
              <p:cNvSpPr/>
              <p:nvPr>
                <p:custDataLst>
                  <p:tags r:id="rId6"/>
                </p:custDataLst>
              </p:nvPr>
            </p:nvSpPr>
            <p:spPr>
              <a:xfrm>
                <a:off x="6888500" y="2627086"/>
                <a:ext cx="8416071" cy="4230914"/>
              </a:xfrm>
              <a:prstGeom prst="triangle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Group 11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>
            <a:xfrm>
              <a:off x="7920" y="9230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AutoShape 10"/>
              <p:cNvSpPr>
                <a:spLocks noChangeAspect="1" noChangeArrowheads="1" noTextEdit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12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13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14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 15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 16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17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Group 11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>
            <a:xfrm>
              <a:off x="17806" y="7220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AutoShape 10"/>
              <p:cNvSpPr>
                <a:spLocks noChangeAspect="1" noChangeArrowheads="1" noTextEdit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Rectangle 12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13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14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15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16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17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Group 11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9894" y="7836"/>
              <a:ext cx="538" cy="861"/>
              <a:chOff x="288" y="3138"/>
              <a:chExt cx="445" cy="713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AutoShape 10"/>
              <p:cNvSpPr>
                <a:spLocks noChangeAspect="1" noChangeArrowheads="1" noTextEdi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288" y="3138"/>
                <a:ext cx="445" cy="713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Rectangle 12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486" y="3613"/>
                <a:ext cx="65" cy="254"/>
              </a:xfrm>
              <a:prstGeom prst="rect">
                <a:avLst/>
              </a:pr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13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288" y="3296"/>
                <a:ext cx="461" cy="381"/>
              </a:xfrm>
              <a:custGeom>
                <a:avLst/>
                <a:gdLst>
                  <a:gd name="T0" fmla="*/ 0 w 461"/>
                  <a:gd name="T1" fmla="*/ 381 h 381"/>
                  <a:gd name="T2" fmla="*/ 231 w 461"/>
                  <a:gd name="T3" fmla="*/ 0 h 381"/>
                  <a:gd name="T4" fmla="*/ 461 w 461"/>
                  <a:gd name="T5" fmla="*/ 381 h 381"/>
                  <a:gd name="T6" fmla="*/ 0 w 461"/>
                  <a:gd name="T7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1" h="381">
                    <a:moveTo>
                      <a:pt x="0" y="381"/>
                    </a:moveTo>
                    <a:lnTo>
                      <a:pt x="231" y="0"/>
                    </a:lnTo>
                    <a:lnTo>
                      <a:pt x="461" y="381"/>
                    </a:lnTo>
                    <a:lnTo>
                      <a:pt x="0" y="38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14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71" y="3296"/>
                <a:ext cx="312" cy="270"/>
              </a:xfrm>
              <a:custGeom>
                <a:avLst/>
                <a:gdLst>
                  <a:gd name="T0" fmla="*/ 312 w 312"/>
                  <a:gd name="T1" fmla="*/ 270 h 270"/>
                  <a:gd name="T2" fmla="*/ 148 w 312"/>
                  <a:gd name="T3" fmla="*/ 0 h 270"/>
                  <a:gd name="T4" fmla="*/ 0 w 312"/>
                  <a:gd name="T5" fmla="*/ 270 h 270"/>
                  <a:gd name="T6" fmla="*/ 312 w 312"/>
                  <a:gd name="T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2" h="270">
                    <a:moveTo>
                      <a:pt x="312" y="270"/>
                    </a:moveTo>
                    <a:lnTo>
                      <a:pt x="148" y="0"/>
                    </a:lnTo>
                    <a:lnTo>
                      <a:pt x="0" y="270"/>
                    </a:lnTo>
                    <a:lnTo>
                      <a:pt x="312" y="27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15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38" y="3201"/>
                <a:ext cx="361" cy="301"/>
              </a:xfrm>
              <a:custGeom>
                <a:avLst/>
                <a:gdLst>
                  <a:gd name="T0" fmla="*/ 0 w 361"/>
                  <a:gd name="T1" fmla="*/ 301 h 301"/>
                  <a:gd name="T2" fmla="*/ 181 w 361"/>
                  <a:gd name="T3" fmla="*/ 0 h 301"/>
                  <a:gd name="T4" fmla="*/ 361 w 361"/>
                  <a:gd name="T5" fmla="*/ 301 h 301"/>
                  <a:gd name="T6" fmla="*/ 0 w 361"/>
                  <a:gd name="T7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" h="301">
                    <a:moveTo>
                      <a:pt x="0" y="301"/>
                    </a:moveTo>
                    <a:lnTo>
                      <a:pt x="181" y="0"/>
                    </a:lnTo>
                    <a:lnTo>
                      <a:pt x="361" y="301"/>
                    </a:lnTo>
                    <a:lnTo>
                      <a:pt x="0" y="301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16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420" y="3201"/>
                <a:ext cx="214" cy="190"/>
              </a:xfrm>
              <a:custGeom>
                <a:avLst/>
                <a:gdLst>
                  <a:gd name="T0" fmla="*/ 214 w 214"/>
                  <a:gd name="T1" fmla="*/ 190 h 190"/>
                  <a:gd name="T2" fmla="*/ 99 w 214"/>
                  <a:gd name="T3" fmla="*/ 0 h 190"/>
                  <a:gd name="T4" fmla="*/ 0 w 214"/>
                  <a:gd name="T5" fmla="*/ 190 h 190"/>
                  <a:gd name="T6" fmla="*/ 214 w 214"/>
                  <a:gd name="T7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90">
                    <a:moveTo>
                      <a:pt x="214" y="190"/>
                    </a:moveTo>
                    <a:lnTo>
                      <a:pt x="99" y="0"/>
                    </a:lnTo>
                    <a:lnTo>
                      <a:pt x="0" y="190"/>
                    </a:lnTo>
                    <a:lnTo>
                      <a:pt x="214" y="190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17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403" y="3137"/>
                <a:ext cx="247" cy="207"/>
              </a:xfrm>
              <a:custGeom>
                <a:avLst/>
                <a:gdLst>
                  <a:gd name="T0" fmla="*/ 0 w 247"/>
                  <a:gd name="T1" fmla="*/ 207 h 207"/>
                  <a:gd name="T2" fmla="*/ 116 w 247"/>
                  <a:gd name="T3" fmla="*/ 0 h 207"/>
                  <a:gd name="T4" fmla="*/ 247 w 247"/>
                  <a:gd name="T5" fmla="*/ 207 h 207"/>
                  <a:gd name="T6" fmla="*/ 0 w 247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" h="206">
                    <a:moveTo>
                      <a:pt x="0" y="207"/>
                    </a:moveTo>
                    <a:lnTo>
                      <a:pt x="116" y="0"/>
                    </a:lnTo>
                    <a:lnTo>
                      <a:pt x="247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adFill>
                <a:gsLst>
                  <a:gs pos="0">
                    <a:srgbClr val="4874CB">
                      <a:hueOff val="-2520000"/>
                    </a:srgbClr>
                  </a:gs>
                  <a:gs pos="100000">
                    <a:srgbClr val="4874CB"/>
                  </a:gs>
                </a:gsLst>
                <a:lin ang="2700000" scaled="0"/>
              </a:gradFill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" name="矩形 10"/>
          <p:cNvSpPr/>
          <p:nvPr/>
        </p:nvSpPr>
        <p:spPr>
          <a:xfrm>
            <a:off x="2001475" y="2271752"/>
            <a:ext cx="7465060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96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  <a:latin typeface="Arial Rounded MT Bold" panose="020F0704030504030204" charset="0"/>
                <a:cs typeface="Arial Rounded MT Bold" panose="020F0704030504030204" charset="0"/>
              </a:rPr>
              <a:t>Thank you</a:t>
            </a:r>
            <a:r>
              <a:rPr lang="zh-CN" altLang="en-US" sz="96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  <a:latin typeface="Arial Rounded MT Bold" panose="020F0704030504030204" charset="0"/>
                <a:cs typeface="Arial Rounded MT Bold" panose="020F0704030504030204" charset="0"/>
              </a:rPr>
              <a:t>！</a:t>
            </a:r>
            <a:endParaRPr lang="en-US" altLang="zh-CN" sz="9600" b="1" i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/>
              <a:latin typeface="Arial Rounded MT Bold" panose="020F0704030504030204" charset="0"/>
              <a:cs typeface="Arial Rounded MT Bold" panose="020F0704030504030204" charset="0"/>
            </a:endParaRPr>
          </a:p>
        </p:txBody>
      </p:sp>
    </p:spTree>
  </p:cSld>
  <p:clrMapOvr>
    <a:masterClrMapping/>
  </p:clrMapOvr>
  <p:transition spd="slow">
    <p:fade/>
  </p:transition>
</p:sld>
</file>

<file path=ppt/tags/tag1.xml><?xml version="1.0" encoding="utf-8"?>
<p:tagLst xmlns:p="http://schemas.openxmlformats.org/presentationml/2006/main">
  <p:tag name="AS_UNIQUEID" val="1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2.xml><?xml version="1.0" encoding="utf-8"?>
<p:tagLst xmlns:p="http://schemas.openxmlformats.org/presentationml/2006/main">
  <p:tag name="AS_UNIQUEID" val="1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AS_UNIQUEID" val="1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2"/>
  <p:tag name="KSO_WM_UNIT_INDEX" val="2"/>
  <p:tag name="KSO_WM_UNIT_LAYERLEVEL" val="1"/>
  <p:tag name="KSO_WM_UNIT_TYPE" val="y"/>
</p:tagLst>
</file>

<file path=ppt/tags/tag4.xml><?xml version="1.0" encoding="utf-8"?>
<p:tagLst xmlns:p="http://schemas.openxmlformats.org/presentationml/2006/main">
  <p:tag name="AS_UNIQUEID" val="1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3"/>
  <p:tag name="KSO_WM_UNIT_INDEX" val="3"/>
  <p:tag name="KSO_WM_UNIT_LAYERLEVEL" val="1"/>
  <p:tag name="KSO_WM_UNIT_TYPE" val="y"/>
</p:tagLst>
</file>

<file path=ppt/tags/tag5.xml><?xml version="1.0" encoding="utf-8"?>
<p:tagLst xmlns:p="http://schemas.openxmlformats.org/presentationml/2006/main">
  <p:tag name="AS_UNIQUEID" val="17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4"/>
  <p:tag name="KSO_WM_UNIT_INDEX" val="4"/>
  <p:tag name="KSO_WM_UNIT_LAYERLEVEL" val="1"/>
  <p:tag name="KSO_WM_UNIT_TYPE" val="y"/>
</p:tagLst>
</file>

<file path=ppt/tags/tag6.xml><?xml version="1.0" encoding="utf-8"?>
<p:tagLst xmlns:p="http://schemas.openxmlformats.org/presentationml/2006/main">
  <p:tag name="AS_UNIQUEID" val="1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5"/>
  <p:tag name="KSO_WM_UNIT_INDEX" val="5"/>
  <p:tag name="KSO_WM_UNIT_LAYERLEVEL" val="1"/>
  <p:tag name="KSO_WM_UNIT_TYPE" val="y"/>
</p:tagLst>
</file>

<file path=ppt/tags/tag7.xml><?xml version="1.0" encoding="utf-8"?>
<p:tagLst xmlns:p="http://schemas.openxmlformats.org/presentationml/2006/main">
  <p:tag name="AS_UNIQUEID" val="1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.xml><?xml version="1.0" encoding="utf-8"?>
<p:tagLst xmlns:p="http://schemas.openxmlformats.org/presentationml/2006/main">
  <p:tag name="AS_UNIQUEID" val="1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p="http://schemas.openxmlformats.org/presentationml/2006/main">
  <p:tag name="AS_UNIQUEID" val="1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p="http://schemas.openxmlformats.org/presentationml/2006/main">
  <p:tag name="AS_UNIQUEID" val="1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p="http://schemas.openxmlformats.org/presentationml/2006/main">
  <p:tag name="AS_UNIQUEID" val="1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p="http://schemas.openxmlformats.org/presentationml/2006/main">
  <p:tag name="AS_UNIQUEID" val="18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p="http://schemas.openxmlformats.org/presentationml/2006/main">
  <p:tag name="AS_UNIQUEID" val="1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p="http://schemas.openxmlformats.org/presentationml/2006/main">
  <p:tag name="AS_UNIQUEID" val="1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p="http://schemas.openxmlformats.org/presentationml/2006/main">
  <p:tag name="AS_UNIQUEID" val="1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p="http://schemas.openxmlformats.org/presentationml/2006/main">
  <p:tag name="AS_UNIQUEID" val="18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p="http://schemas.openxmlformats.org/presentationml/2006/main">
  <p:tag name="AS_UNIQUEID" val="1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p="http://schemas.openxmlformats.org/presentationml/2006/main">
  <p:tag name="AS_UNIQUEID" val="18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p="http://schemas.openxmlformats.org/presentationml/2006/main">
  <p:tag name="AS_UNIQUEID" val="1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p="http://schemas.openxmlformats.org/presentationml/2006/main">
  <p:tag name="AS_UNIQUEID" val="1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p="http://schemas.openxmlformats.org/presentationml/2006/main">
  <p:tag name="AS_UNIQUEID" val="1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p="http://schemas.openxmlformats.org/presentationml/2006/main">
  <p:tag name="AS_UNIQUEID" val="1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p="http://schemas.openxmlformats.org/presentationml/2006/main">
  <p:tag name="AS_UNIQUEID" val="1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p="http://schemas.openxmlformats.org/presentationml/2006/main">
  <p:tag name="AS_UNIQUEID" val="1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5.xml><?xml version="1.0" encoding="utf-8"?>
<p:tagLst xmlns:p="http://schemas.openxmlformats.org/presentationml/2006/main">
  <p:tag name="AS_UNIQUEID" val="1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p="http://schemas.openxmlformats.org/presentationml/2006/main">
  <p:tag name="AS_UNIQUEID" val="19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p="http://schemas.openxmlformats.org/presentationml/2006/main">
  <p:tag name="AS_UNIQUEID" val="19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p="http://schemas.openxmlformats.org/presentationml/2006/main">
  <p:tag name="AS_UNIQUEID" val="19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p="http://schemas.openxmlformats.org/presentationml/2006/main">
  <p:tag name="AS_UNIQUEID" val="2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0.xml><?xml version="1.0" encoding="utf-8"?>
<p:tagLst xmlns:p="http://schemas.openxmlformats.org/presentationml/2006/main">
  <p:tag name="AS_UNIQUEID" val="2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1.xml><?xml version="1.0" encoding="utf-8"?>
<p:tagLst xmlns:p="http://schemas.openxmlformats.org/presentationml/2006/main">
  <p:tag name="AS_UNIQUEID" val="20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p="http://schemas.openxmlformats.org/presentationml/2006/main">
  <p:tag name="AS_UNIQUEID" val="20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AS_UNIQUEID" val="20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AS_UNIQUEID" val="20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AS_UNIQUEID" val="2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p="http://schemas.openxmlformats.org/presentationml/2006/main">
  <p:tag name="AS_UNIQUEID" val="2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p="http://schemas.openxmlformats.org/presentationml/2006/main">
  <p:tag name="AS_UNIQUEID" val="2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p="http://schemas.openxmlformats.org/presentationml/2006/main">
  <p:tag name="AS_UNIQUEID" val="2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p="http://schemas.openxmlformats.org/presentationml/2006/main">
  <p:tag name="AS_UNIQUEID" val="2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p="http://schemas.openxmlformats.org/presentationml/2006/main">
  <p:tag name="AS_UNIQUEID" val="2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TYPE" val="i"/>
</p:tagLst>
</file>

<file path=ppt/tags/tag41.xml><?xml version="1.0" encoding="utf-8"?>
<p:tagLst xmlns:p="http://schemas.openxmlformats.org/presentationml/2006/main">
  <p:tag name="AS_UNIQUEID" val="2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2"/>
  <p:tag name="KSO_WM_UNIT_INDEX" val="2"/>
  <p:tag name="KSO_WM_UNIT_LAYERLEVEL" val="1"/>
  <p:tag name="KSO_WM_UNIT_TYPE" val="i"/>
</p:tagLst>
</file>

<file path=ppt/tags/tag42.xml><?xml version="1.0" encoding="utf-8"?>
<p:tagLst xmlns:p="http://schemas.openxmlformats.org/presentationml/2006/main">
  <p:tag name="AS_UNIQUEID" val="2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3"/>
  <p:tag name="KSO_WM_UNIT_INDEX" val="3"/>
  <p:tag name="KSO_WM_UNIT_LAYERLEVEL" val="1"/>
  <p:tag name="KSO_WM_UNIT_TYPE" val="i"/>
</p:tagLst>
</file>

<file path=ppt/tags/tag43.xml><?xml version="1.0" encoding="utf-8"?>
<p:tagLst xmlns:p="http://schemas.openxmlformats.org/presentationml/2006/main">
  <p:tag name="AS_UNIQUEID" val="2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4"/>
  <p:tag name="KSO_WM_UNIT_INDEX" val="4"/>
  <p:tag name="KSO_WM_UNIT_LAYERLEVEL" val="1"/>
  <p:tag name="KSO_WM_UNIT_TYPE" val="i"/>
</p:tagLst>
</file>

<file path=ppt/tags/tag44.xml><?xml version="1.0" encoding="utf-8"?>
<p:tagLst xmlns:p="http://schemas.openxmlformats.org/presentationml/2006/main">
  <p:tag name="AS_UNIQUEID" val="2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i*5"/>
  <p:tag name="KSO_WM_UNIT_INDEX" val="5"/>
  <p:tag name="KSO_WM_UNIT_LAYERLEVEL" val="1"/>
  <p:tag name="KSO_WM_UNIT_TYPE" val="i"/>
</p:tagLst>
</file>

<file path=ppt/tags/tag45.xml><?xml version="1.0" encoding="utf-8"?>
<p:tagLst xmlns:p="http://schemas.openxmlformats.org/presentationml/2006/main">
  <p:tag name="AS_UNIQUEID" val="21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p="http://schemas.openxmlformats.org/presentationml/2006/main">
  <p:tag name="AS_UNIQUEID" val="2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p="http://schemas.openxmlformats.org/presentationml/2006/main">
  <p:tag name="AS_UNIQUEID" val="2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p="http://schemas.openxmlformats.org/presentationml/2006/main">
  <p:tag name="AS_UNIQUEID" val="2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p="http://schemas.openxmlformats.org/presentationml/2006/main">
  <p:tag name="AS_UNIQUEID" val="2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.xml><?xml version="1.0" encoding="utf-8"?>
<p:tagLst xmlns:p="http://schemas.openxmlformats.org/presentationml/2006/main">
  <p:tag name="AS_UNIQUEID" val="22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p="http://schemas.openxmlformats.org/presentationml/2006/main">
  <p:tag name="AS_UNIQUEID" val="2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p="http://schemas.openxmlformats.org/presentationml/2006/main">
  <p:tag name="AS_UNIQUEID" val="2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p="http://schemas.openxmlformats.org/presentationml/2006/main">
  <p:tag name="AS_UNIQUEID" val="2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p="http://schemas.openxmlformats.org/presentationml/2006/main">
  <p:tag name="AS_UNIQUEID" val="2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p="http://schemas.openxmlformats.org/presentationml/2006/main">
  <p:tag name="AS_UNIQUEID" val="2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p="http://schemas.openxmlformats.org/presentationml/2006/main">
  <p:tag name="AS_UNIQUEID" val="2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p="http://schemas.openxmlformats.org/presentationml/2006/main">
  <p:tag name="AS_UNIQUEID" val="2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p="http://schemas.openxmlformats.org/presentationml/2006/main">
  <p:tag name="AS_UNIQUEID" val="2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9.xml><?xml version="1.0" encoding="utf-8"?>
<p:tagLst xmlns:p="http://schemas.openxmlformats.org/presentationml/2006/main">
  <p:tag name="AS_UNIQUEID" val="2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p="http://schemas.openxmlformats.org/presentationml/2006/main">
  <p:tag name="AS_UNIQUEID" val="2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p="http://schemas.openxmlformats.org/presentationml/2006/main">
  <p:tag name="AS_UNIQUEID" val="2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p="http://schemas.openxmlformats.org/presentationml/2006/main">
  <p:tag name="AS_UNIQUEID" val="2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p="http://schemas.openxmlformats.org/presentationml/2006/main">
  <p:tag name="AS_UNIQUEID" val="2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4.xml><?xml version="1.0" encoding="utf-8"?>
<p:tagLst xmlns:p="http://schemas.openxmlformats.org/presentationml/2006/main">
  <p:tag name="AS_UNIQUEID" val="2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5.xml><?xml version="1.0" encoding="utf-8"?>
<p:tagLst xmlns:p="http://schemas.openxmlformats.org/presentationml/2006/main">
  <p:tag name="AS_UNIQUEID" val="2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p="http://schemas.openxmlformats.org/presentationml/2006/main">
  <p:tag name="AS_UNIQUEID" val="2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p="http://schemas.openxmlformats.org/presentationml/2006/main">
  <p:tag name="AS_UNIQUEID" val="2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AS_UNIQUEID" val="2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9.xml><?xml version="1.0" encoding="utf-8"?>
<p:tagLst xmlns:p="http://schemas.openxmlformats.org/presentationml/2006/main">
  <p:tag name="AS_UNIQUEID" val="2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p="http://schemas.openxmlformats.org/presentationml/2006/main">
  <p:tag name="AS_UNIQUEID" val="2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1.xml><?xml version="1.0" encoding="utf-8"?>
<p:tagLst xmlns:p="http://schemas.openxmlformats.org/presentationml/2006/main">
  <p:tag name="AS_UNIQUEID" val="2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.xml><?xml version="1.0" encoding="utf-8"?>
<p:tagLst xmlns:p="http://schemas.openxmlformats.org/presentationml/2006/main">
  <p:tag name="AS_UNIQUEID" val="2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p="http://schemas.openxmlformats.org/presentationml/2006/main">
  <p:tag name="AS_UNIQUEID" val="2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p="http://schemas.openxmlformats.org/presentationml/2006/main">
  <p:tag name="AS_UNIQUEID" val="2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p="http://schemas.openxmlformats.org/presentationml/2006/main">
  <p:tag name="AS_UNIQUEID" val="2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p="http://schemas.openxmlformats.org/presentationml/2006/main">
  <p:tag name="AS_UNIQUEID" val="2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p="http://schemas.openxmlformats.org/presentationml/2006/main">
  <p:tag name="AS_UNIQUEID" val="2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p="http://schemas.openxmlformats.org/presentationml/2006/main">
  <p:tag name="AS_UNIQUEID" val="2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p="http://schemas.openxmlformats.org/presentationml/2006/main">
  <p:tag name="AS_UNIQUEID" val="2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0.xml><?xml version="1.0" encoding="utf-8"?>
<p:tagLst xmlns:p="http://schemas.openxmlformats.org/presentationml/2006/main">
  <p:tag name="AS_UNIQUEID" val="2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p="http://schemas.openxmlformats.org/presentationml/2006/main">
  <p:tag name="AS_UNIQUEID" val="2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p="http://schemas.openxmlformats.org/presentationml/2006/main">
  <p:tag name="AS_UNIQUEID" val="2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p="http://schemas.openxmlformats.org/presentationml/2006/main">
  <p:tag name="AS_UNIQUEID" val="2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p="http://schemas.openxmlformats.org/presentationml/2006/main">
  <p:tag name="AS_UNIQUEID" val="26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p="http://schemas.openxmlformats.org/presentationml/2006/main">
  <p:tag name="AS_UNIQUEID" val="2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p="http://schemas.openxmlformats.org/presentationml/2006/main">
  <p:tag name="AS_UNIQUEID" val="2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7.xml><?xml version="1.0" encoding="utf-8"?>
<p:tagLst xmlns:p="http://schemas.openxmlformats.org/presentationml/2006/main">
  <p:tag name="AS_UNIQUEID" val="2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8.xml><?xml version="1.0" encoding="utf-8"?>
<p:tagLst xmlns:p="http://schemas.openxmlformats.org/presentationml/2006/main">
  <p:tag name="AS_UNIQUEID" val="2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9.xml><?xml version="1.0" encoding="utf-8"?>
<p:tagLst xmlns:p="http://schemas.openxmlformats.org/presentationml/2006/main">
  <p:tag name="AS_UNIQUEID" val="2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p="http://schemas.openxmlformats.org/presentationml/2006/main">
  <p:tag name="AS_UNIQUEID" val="2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p="http://schemas.openxmlformats.org/presentationml/2006/main">
  <p:tag name="AS_UNIQUEID" val="270"/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2"/>
  <p:tag name="KSO_WM_UNIT_INDEX" val="2"/>
  <p:tag name="KSO_WM_UNIT_LAYERLEVEL" val="1"/>
  <p:tag name="KSO_WM_UNIT_TYPE" val="i"/>
</p:tagLst>
</file>

<file path=ppt/tags/tag92.xml><?xml version="1.0" encoding="utf-8"?>
<p:tagLst xmlns:p="http://schemas.openxmlformats.org/presentationml/2006/main">
  <p:tag name="AS_UNIQUEID" val="271"/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3"/>
  <p:tag name="KSO_WM_UNIT_INDEX" val="3"/>
  <p:tag name="KSO_WM_UNIT_LAYERLEVEL" val="1"/>
  <p:tag name="KSO_WM_UNIT_TYPE" val="i"/>
</p:tagLst>
</file>

<file path=ppt/tags/tag93.xml><?xml version="1.0" encoding="utf-8"?>
<p:tagLst xmlns:p="http://schemas.openxmlformats.org/presentationml/2006/main">
  <p:tag name="AS_UNIQUEID" val="272"/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i*4"/>
  <p:tag name="KSO_WM_UNIT_INDEX" val="4"/>
  <p:tag name="KSO_WM_UNIT_LAYERLEVEL" val="1"/>
  <p:tag name="KSO_WM_UNIT_TYPE" val="i"/>
</p:tagLst>
</file>

<file path=ppt/tags/tag94.xml><?xml version="1.0" encoding="utf-8"?>
<p:tagLst xmlns:p="http://schemas.openxmlformats.org/presentationml/2006/main">
  <p:tag name="AS_UNIQUEID" val="273"/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5.xml><?xml version="1.0" encoding="utf-8"?>
<p:tagLst xmlns:p="http://schemas.openxmlformats.org/presentationml/2006/main">
  <p:tag name="AS_UNIQUEID" val="274"/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6.xml><?xml version="1.0" encoding="utf-8"?>
<p:tagLst xmlns:p="http://schemas.openxmlformats.org/presentationml/2006/main">
  <p:tag name="AS_UNIQUEID" val="275"/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7.xml><?xml version="1.0" encoding="utf-8"?>
<p:tagLst xmlns:p="http://schemas.openxmlformats.org/presentationml/2006/main">
  <p:tag name="AS_UNIQUEID" val="276"/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8.xml><?xml version="1.0" encoding="utf-8"?>
<p:tagLst xmlns:p="http://schemas.openxmlformats.org/presentationml/2006/main">
  <p:tag name="AS_UNIQUEID" val="278"/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99.xml><?xml version="1.0" encoding="utf-8"?>
<p:tagLst xmlns:p="http://schemas.openxmlformats.org/presentationml/2006/main">
  <p:tag name="AS_UNIQUEID" val="279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2"/>
  <p:tag name="KSO_WM_UNIT_INDEX" val="2"/>
  <p:tag name="KSO_WM_UNIT_LAYERLEVEL" val="1"/>
  <p:tag name="KSO_WM_UNIT_TYPE" val="i"/>
</p:tagLst>
</file>

<file path=ppt/tags/tag100.xml><?xml version="1.0" encoding="utf-8"?>
<p:tagLst xmlns:p="http://schemas.openxmlformats.org/presentationml/2006/main">
  <p:tag name="AS_UNIQUEID" val="280"/>
  <p:tag name="KSO_WM_SLIDE_BACKGROUND_TYPE" val="frame"/>
</p:tagLst>
</file>

<file path=ppt/tags/tag101.xml><?xml version="1.0" encoding="utf-8"?>
<p:tagLst xmlns:p="http://schemas.openxmlformats.org/presentationml/2006/main">
  <p:tag name="AS_UNIQUEID" val="281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4"/>
  <p:tag name="KSO_WM_UNIT_INDEX" val="4"/>
  <p:tag name="KSO_WM_UNIT_LAYERLEVEL" val="1"/>
  <p:tag name="KSO_WM_UNIT_TYPE" val="i"/>
</p:tagLst>
</file>

<file path=ppt/tags/tag102.xml><?xml version="1.0" encoding="utf-8"?>
<p:tagLst xmlns:p="http://schemas.openxmlformats.org/presentationml/2006/main">
  <p:tag name="AS_UNIQUEID" val="282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i*4"/>
  <p:tag name="KSO_WM_UNIT_INDEX" val="4"/>
  <p:tag name="KSO_WM_UNIT_LAYERLEVEL" val="1"/>
  <p:tag name="KSO_WM_UNIT_TYPE" val="i"/>
</p:tagLst>
</file>

<file path=ppt/tags/tag103.xml><?xml version="1.0" encoding="utf-8"?>
<p:tagLst xmlns:p="http://schemas.openxmlformats.org/presentationml/2006/main">
  <p:tag name="AS_UNIQUEID" val="283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4.xml><?xml version="1.0" encoding="utf-8"?>
<p:tagLst xmlns:p="http://schemas.openxmlformats.org/presentationml/2006/main">
  <p:tag name="AS_UNIQUEID" val="284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5.xml><?xml version="1.0" encoding="utf-8"?>
<p:tagLst xmlns:p="http://schemas.openxmlformats.org/presentationml/2006/main">
  <p:tag name="AS_UNIQUEID" val="285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6.xml><?xml version="1.0" encoding="utf-8"?>
<p:tagLst xmlns:p="http://schemas.openxmlformats.org/presentationml/2006/main">
  <p:tag name="AS_UNIQUEID" val="286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7.xml><?xml version="1.0" encoding="utf-8"?>
<p:tagLst xmlns:p="http://schemas.openxmlformats.org/presentationml/2006/main">
  <p:tag name="AS_UNIQUEID" val="287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8.xml><?xml version="1.0" encoding="utf-8"?>
<p:tagLst xmlns:p="http://schemas.openxmlformats.org/presentationml/2006/main">
  <p:tag name="AS_UNIQUEID" val="289"/>
  <p:tag name="KSO_WM_SLIDE_BACKGROUND_TYPE" val="leftRight"/>
</p:tagLst>
</file>

<file path=ppt/tags/tag109.xml><?xml version="1.0" encoding="utf-8"?>
<p:tagLst xmlns:p="http://schemas.openxmlformats.org/presentationml/2006/main">
  <p:tag name="AS_UNIQUEID" val="290"/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2"/>
  <p:tag name="KSO_WM_UNIT_INDEX" val="2"/>
  <p:tag name="KSO_WM_UNIT_LAYERLEVEL" val="1"/>
  <p:tag name="KSO_WM_UNIT_TYPE" val="i"/>
</p:tagLst>
</file>

<file path=ppt/tags/tag110.xml><?xml version="1.0" encoding="utf-8"?>
<p:tagLst xmlns:p="http://schemas.openxmlformats.org/presentationml/2006/main">
  <p:tag name="AS_UNIQUEID" val="291"/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3"/>
  <p:tag name="KSO_WM_UNIT_INDEX" val="3"/>
  <p:tag name="KSO_WM_UNIT_LAYERLEVEL" val="1"/>
  <p:tag name="KSO_WM_UNIT_TYPE" val="i"/>
</p:tagLst>
</file>

<file path=ppt/tags/tag111.xml><?xml version="1.0" encoding="utf-8"?>
<p:tagLst xmlns:p="http://schemas.openxmlformats.org/presentationml/2006/main">
  <p:tag name="AS_UNIQUEID" val="292"/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i*5"/>
  <p:tag name="KSO_WM_UNIT_INDEX" val="5"/>
  <p:tag name="KSO_WM_UNIT_LAYERLEVEL" val="1"/>
  <p:tag name="KSO_WM_UNIT_TYPE" val="i"/>
</p:tagLst>
</file>

<file path=ppt/tags/tag112.xml><?xml version="1.0" encoding="utf-8"?>
<p:tagLst xmlns:p="http://schemas.openxmlformats.org/presentationml/2006/main">
  <p:tag name="AS_UNIQUEID" val="293"/>
  <p:tag name="KSO_WM_BEAUTIFY_FLAG" val="#wm#"/>
  <p:tag name="KSO_WM_SLIDE_BACKGROUND_TYPE" val="leftRight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13.xml><?xml version="1.0" encoding="utf-8"?>
<p:tagLst xmlns:p="http://schemas.openxmlformats.org/presentationml/2006/main">
  <p:tag name="AS_UNIQUEID" val="294"/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4.xml><?xml version="1.0" encoding="utf-8"?>
<p:tagLst xmlns:p="http://schemas.openxmlformats.org/presentationml/2006/main">
  <p:tag name="AS_UNIQUEID" val="295"/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5.xml><?xml version="1.0" encoding="utf-8"?>
<p:tagLst xmlns:p="http://schemas.openxmlformats.org/presentationml/2006/main">
  <p:tag name="AS_UNIQUEID" val="296"/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6.xml><?xml version="1.0" encoding="utf-8"?>
<p:tagLst xmlns:p="http://schemas.openxmlformats.org/presentationml/2006/main">
  <p:tag name="AS_UNIQUEID" val="297"/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7.xml><?xml version="1.0" encoding="utf-8"?>
<p:tagLst xmlns:p="http://schemas.openxmlformats.org/presentationml/2006/main">
  <p:tag name="AS_UNIQUEID" val="298"/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8.xml><?xml version="1.0" encoding="utf-8"?>
<p:tagLst xmlns:p="http://schemas.openxmlformats.org/presentationml/2006/main">
  <p:tag name="AS_UNIQUEID" val="299"/>
  <p:tag name="KSO_WM_BEAUTIFY_FLAG" val="#wm#"/>
  <p:tag name="KSO_WM_SLIDE_BACKGROUND_TYPE" val="leftRight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9.xml><?xml version="1.0" encoding="utf-8"?>
<p:tagLst xmlns:p="http://schemas.openxmlformats.org/presentationml/2006/main">
  <p:tag name="AS_UNIQUEID" val="301"/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2"/>
  <p:tag name="KSO_WM_UNIT_INDEX" val="2"/>
  <p:tag name="KSO_WM_UNIT_LAYERLEVEL" val="1"/>
  <p:tag name="KSO_WM_UNIT_TYPE" val="i"/>
</p:tagLst>
</file>

<file path=ppt/tags/tag120.xml><?xml version="1.0" encoding="utf-8"?>
<p:tagLst xmlns:p="http://schemas.openxmlformats.org/presentationml/2006/main">
  <p:tag name="AS_UNIQUEID" val="302"/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3"/>
  <p:tag name="KSO_WM_UNIT_INDEX" val="3"/>
  <p:tag name="KSO_WM_UNIT_LAYERLEVEL" val="1"/>
  <p:tag name="KSO_WM_UNIT_TYPE" val="i"/>
</p:tagLst>
</file>

<file path=ppt/tags/tag121.xml><?xml version="1.0" encoding="utf-8"?>
<p:tagLst xmlns:p="http://schemas.openxmlformats.org/presentationml/2006/main">
  <p:tag name="AS_UNIQUEID" val="303"/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i*4"/>
  <p:tag name="KSO_WM_UNIT_INDEX" val="4"/>
  <p:tag name="KSO_WM_UNIT_LAYERLEVEL" val="1"/>
  <p:tag name="KSO_WM_UNIT_TYPE" val="i"/>
</p:tagLst>
</file>

<file path=ppt/tags/tag122.xml><?xml version="1.0" encoding="utf-8"?>
<p:tagLst xmlns:p="http://schemas.openxmlformats.org/presentationml/2006/main">
  <p:tag name="AS_UNIQUEID" val="304"/>
  <p:tag name="KSO_WM_BEAUTIFY_FLAG" val="#wm#"/>
  <p:tag name="KSO_WM_SLIDE_BACKGROUND_TYPE" val="topBottom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23.xml><?xml version="1.0" encoding="utf-8"?>
<p:tagLst xmlns:p="http://schemas.openxmlformats.org/presentationml/2006/main">
  <p:tag name="AS_UNIQUEID" val="305"/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4.xml><?xml version="1.0" encoding="utf-8"?>
<p:tagLst xmlns:p="http://schemas.openxmlformats.org/presentationml/2006/main">
  <p:tag name="AS_UNIQUEID" val="306"/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5.xml><?xml version="1.0" encoding="utf-8"?>
<p:tagLst xmlns:p="http://schemas.openxmlformats.org/presentationml/2006/main">
  <p:tag name="AS_UNIQUEID" val="307"/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6.xml><?xml version="1.0" encoding="utf-8"?>
<p:tagLst xmlns:p="http://schemas.openxmlformats.org/presentationml/2006/main">
  <p:tag name="AS_UNIQUEID" val="308"/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7.xml><?xml version="1.0" encoding="utf-8"?>
<p:tagLst xmlns:p="http://schemas.openxmlformats.org/presentationml/2006/main">
  <p:tag name="AS_UNIQUEID" val="309"/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8.xml><?xml version="1.0" encoding="utf-8"?>
<p:tagLst xmlns:p="http://schemas.openxmlformats.org/presentationml/2006/main">
  <p:tag name="AS_UNIQUEID" val="310"/>
  <p:tag name="KSO_WM_BEAUTIFY_FLAG" val="#wm#"/>
  <p:tag name="KSO_WM_SLIDE_BACKGROUND_TYPE" val="topBottom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9.xml><?xml version="1.0" encoding="utf-8"?>
<p:tagLst xmlns:p="http://schemas.openxmlformats.org/presentationml/2006/main">
  <p:tag name="AS_UNIQUEID" val="312"/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4"/>
  <p:tag name="KSO_WM_UNIT_INDEX" val="4"/>
  <p:tag name="KSO_WM_UNIT_LAYERLEVEL" val="1"/>
  <p:tag name="KSO_WM_UNIT_TYPE" val="i"/>
</p:tagLst>
</file>

<file path=ppt/tags/tag130.xml><?xml version="1.0" encoding="utf-8"?>
<p:tagLst xmlns:p="http://schemas.openxmlformats.org/presentationml/2006/main">
  <p:tag name="AS_UNIQUEID" val="313"/>
  <p:tag name="KSO_WM_SLIDE_BACKGROUND_TYPE" val="bottomTop"/>
</p:tagLst>
</file>

<file path=ppt/tags/tag131.xml><?xml version="1.0" encoding="utf-8"?>
<p:tagLst xmlns:p="http://schemas.openxmlformats.org/presentationml/2006/main">
  <p:tag name="AS_UNIQUEID" val="314"/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2"/>
  <p:tag name="KSO_WM_UNIT_INDEX" val="2"/>
  <p:tag name="KSO_WM_UNIT_LAYERLEVEL" val="1"/>
  <p:tag name="KSO_WM_UNIT_TYPE" val="i"/>
</p:tagLst>
</file>

<file path=ppt/tags/tag132.xml><?xml version="1.0" encoding="utf-8"?>
<p:tagLst xmlns:p="http://schemas.openxmlformats.org/presentationml/2006/main">
  <p:tag name="AS_UNIQUEID" val="315"/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i*3"/>
  <p:tag name="KSO_WM_UNIT_INDEX" val="3"/>
  <p:tag name="KSO_WM_UNIT_LAYERLEVEL" val="1"/>
  <p:tag name="KSO_WM_UNIT_TYPE" val="i"/>
</p:tagLst>
</file>

<file path=ppt/tags/tag133.xml><?xml version="1.0" encoding="utf-8"?>
<p:tagLst xmlns:p="http://schemas.openxmlformats.org/presentationml/2006/main">
  <p:tag name="AS_UNIQUEID" val="316"/>
  <p:tag name="KSO_WM_BEAUTIFY_FLAG" val="#wm#"/>
  <p:tag name="KSO_WM_SLIDE_BACKGROUND_TYPE" val="bottomTop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34.xml><?xml version="1.0" encoding="utf-8"?>
<p:tagLst xmlns:p="http://schemas.openxmlformats.org/presentationml/2006/main">
  <p:tag name="AS_UNIQUEID" val="317"/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5.xml><?xml version="1.0" encoding="utf-8"?>
<p:tagLst xmlns:p="http://schemas.openxmlformats.org/presentationml/2006/main">
  <p:tag name="AS_UNIQUEID" val="318"/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6.xml><?xml version="1.0" encoding="utf-8"?>
<p:tagLst xmlns:p="http://schemas.openxmlformats.org/presentationml/2006/main">
  <p:tag name="AS_UNIQUEID" val="319"/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7.xml><?xml version="1.0" encoding="utf-8"?>
<p:tagLst xmlns:p="http://schemas.openxmlformats.org/presentationml/2006/main">
  <p:tag name="AS_UNIQUEID" val="320"/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8.xml><?xml version="1.0" encoding="utf-8"?>
<p:tagLst xmlns:p="http://schemas.openxmlformats.org/presentationml/2006/main">
  <p:tag name="AS_UNIQUEID" val="321"/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9.xml><?xml version="1.0" encoding="utf-8"?>
<p:tagLst xmlns:p="http://schemas.openxmlformats.org/presentationml/2006/main">
  <p:tag name="AS_UNIQUEID" val="322"/>
  <p:tag name="KSO_WM_BEAUTIFY_FLAG" val="#wm#"/>
  <p:tag name="KSO_WM_SLIDE_BACKGROUND_TYPE" val="bottomTop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40.xml><?xml version="1.0" encoding="utf-8"?>
<p:tagLst xmlns:p="http://schemas.openxmlformats.org/presentationml/2006/main">
  <p:tag name="AS_UNIQUEID" val="324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2"/>
  <p:tag name="KSO_WM_UNIT_INDEX" val="2"/>
  <p:tag name="KSO_WM_UNIT_LAYERLEVEL" val="1"/>
  <p:tag name="KSO_WM_UNIT_TYPE" val="i"/>
</p:tagLst>
</file>

<file path=ppt/tags/tag141.xml><?xml version="1.0" encoding="utf-8"?>
<p:tagLst xmlns:p="http://schemas.openxmlformats.org/presentationml/2006/main">
  <p:tag name="AS_UNIQUEID" val="325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3"/>
  <p:tag name="KSO_WM_UNIT_INDEX" val="3"/>
  <p:tag name="KSO_WM_UNIT_LAYERLEVEL" val="1"/>
  <p:tag name="KSO_WM_UNIT_TYPE" val="i"/>
</p:tagLst>
</file>

<file path=ppt/tags/tag142.xml><?xml version="1.0" encoding="utf-8"?>
<p:tagLst xmlns:p="http://schemas.openxmlformats.org/presentationml/2006/main">
  <p:tag name="AS_UNIQUEID" val="326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i*4"/>
  <p:tag name="KSO_WM_UNIT_INDEX" val="4"/>
  <p:tag name="KSO_WM_UNIT_LAYERLEVEL" val="1"/>
  <p:tag name="KSO_WM_UNIT_TYPE" val="i"/>
</p:tagLst>
</file>

<file path=ppt/tags/tag143.xml><?xml version="1.0" encoding="utf-8"?>
<p:tagLst xmlns:p="http://schemas.openxmlformats.org/presentationml/2006/main">
  <p:tag name="AS_UNIQUEID" val="327"/>
  <p:tag name="KSO_WM_BEAUTIFY_FLAG" val="#wm#"/>
  <p:tag name="KSO_WM_SLIDE_BACKGROUND_TYPE" val="navigation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44.xml><?xml version="1.0" encoding="utf-8"?>
<p:tagLst xmlns:p="http://schemas.openxmlformats.org/presentationml/2006/main">
  <p:tag name="AS_UNIQUEID" val="328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5.xml><?xml version="1.0" encoding="utf-8"?>
<p:tagLst xmlns:p="http://schemas.openxmlformats.org/presentationml/2006/main">
  <p:tag name="AS_UNIQUEID" val="329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6.xml><?xml version="1.0" encoding="utf-8"?>
<p:tagLst xmlns:p="http://schemas.openxmlformats.org/presentationml/2006/main">
  <p:tag name="AS_UNIQUEID" val="330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7.xml><?xml version="1.0" encoding="utf-8"?>
<p:tagLst xmlns:p="http://schemas.openxmlformats.org/presentationml/2006/main">
  <p:tag name="AS_UNIQUEID" val="331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8.xml><?xml version="1.0" encoding="utf-8"?>
<p:tagLst xmlns:p="http://schemas.openxmlformats.org/presentationml/2006/main">
  <p:tag name="AS_UNIQUEID" val="332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9.xml><?xml version="1.0" encoding="utf-8"?>
<p:tagLst xmlns:p="http://schemas.openxmlformats.org/presentationml/2006/main">
  <p:tag name="AS_UNIQUEID" val="333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0.xml><?xml version="1.0" encoding="utf-8"?>
<p:tagLst xmlns:p="http://schemas.openxmlformats.org/presentationml/2006/main">
  <p:tag name="AS_UNIQUEID" val="334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1.xml><?xml version="1.0" encoding="utf-8"?>
<p:tagLst xmlns:p="http://schemas.openxmlformats.org/presentationml/2006/main">
  <p:tag name="AS_UNIQUEID" val="335"/>
  <p:tag name="KSO_WM_BEAUTIFY_FLAG" val="#wm#"/>
  <p:tag name="KSO_WM_SLIDE_BACKGROUND_TYPE" val="navigation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2.xml><?xml version="1.0" encoding="utf-8"?>
<p:tagLst xmlns:p="http://schemas.openxmlformats.org/presentationml/2006/main">
  <p:tag name="AS_UNIQUEID" val="337"/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53.xml><?xml version="1.0" encoding="utf-8"?>
<p:tagLst xmlns:p="http://schemas.openxmlformats.org/presentationml/2006/main">
  <p:tag name="AS_UNIQUEID" val="338"/>
  <p:tag name="KSO_WM_SLIDE_BACKGROUND_TYPE" val="belt"/>
</p:tagLst>
</file>

<file path=ppt/tags/tag154.xml><?xml version="1.0" encoding="utf-8"?>
<p:tagLst xmlns:p="http://schemas.openxmlformats.org/presentationml/2006/main">
  <p:tag name="AS_UNIQUEID" val="339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55.xml><?xml version="1.0" encoding="utf-8"?>
<p:tagLst xmlns:p="http://schemas.openxmlformats.org/presentationml/2006/main">
  <p:tag name="AS_UNIQUEID" val="340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156.xml><?xml version="1.0" encoding="utf-8"?>
<p:tagLst xmlns:p="http://schemas.openxmlformats.org/presentationml/2006/main">
  <p:tag name="AS_UNIQUEID" val="341"/>
  <p:tag name="KSO_WM_SLIDE_BACKGROUND_TYPE" val="belt"/>
</p:tagLst>
</file>

<file path=ppt/tags/tag157.xml><?xml version="1.0" encoding="utf-8"?>
<p:tagLst xmlns:p="http://schemas.openxmlformats.org/presentationml/2006/main">
  <p:tag name="AS_UNIQUEID" val="342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TYPE" val="i"/>
</p:tagLst>
</file>

<file path=ppt/tags/tag158.xml><?xml version="1.0" encoding="utf-8"?>
<p:tagLst xmlns:p="http://schemas.openxmlformats.org/presentationml/2006/main">
  <p:tag name="AS_UNIQUEID" val="343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i*2"/>
  <p:tag name="KSO_WM_UNIT_INDEX" val="2"/>
  <p:tag name="KSO_WM_UNIT_LAYERLEVEL" val="1"/>
  <p:tag name="KSO_WM_UNIT_TYPE" val="i"/>
</p:tagLst>
</file>

<file path=ppt/tags/tag159.xml><?xml version="1.0" encoding="utf-8"?>
<p:tagLst xmlns:p="http://schemas.openxmlformats.org/presentationml/2006/main">
  <p:tag name="AS_UNIQUEID" val="344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0.xml><?xml version="1.0" encoding="utf-8"?>
<p:tagLst xmlns:p="http://schemas.openxmlformats.org/presentationml/2006/main">
  <p:tag name="AS_UNIQUEID" val="345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1.xml><?xml version="1.0" encoding="utf-8"?>
<p:tagLst xmlns:p="http://schemas.openxmlformats.org/presentationml/2006/main">
  <p:tag name="AS_UNIQUEID" val="346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2.xml><?xml version="1.0" encoding="utf-8"?>
<p:tagLst xmlns:p="http://schemas.openxmlformats.org/presentationml/2006/main">
  <p:tag name="AS_UNIQUEID" val="347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3.xml><?xml version="1.0" encoding="utf-8"?>
<p:tagLst xmlns:p="http://schemas.openxmlformats.org/presentationml/2006/main">
  <p:tag name="AS_UNIQUEID" val="348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64.xml><?xml version="1.0" encoding="utf-8"?>
<p:tagLst xmlns:p="http://schemas.openxmlformats.org/presentationml/2006/main">
  <p:tag name="AS_UNIQUEID" val="350"/>
</p:tagLst>
</file>

<file path=ppt/tags/tag165.xml><?xml version="1.0" encoding="utf-8"?>
<p:tagLst xmlns:p="http://schemas.openxmlformats.org/presentationml/2006/main">
  <p:tag name="AS_UNIQUEID" val="351"/>
</p:tagLst>
</file>

<file path=ppt/tags/tag166.xml><?xml version="1.0" encoding="utf-8"?>
<p:tagLst xmlns:p="http://schemas.openxmlformats.org/presentationml/2006/main">
  <p:tag name="AS_UNIQUEID" val="352"/>
</p:tagLst>
</file>

<file path=ppt/tags/tag167.xml><?xml version="1.0" encoding="utf-8"?>
<p:tagLst xmlns:p="http://schemas.openxmlformats.org/presentationml/2006/main">
  <p:tag name="AS_UNIQUEID" val="353"/>
</p:tagLst>
</file>

<file path=ppt/tags/tag168.xml><?xml version="1.0" encoding="utf-8"?>
<p:tagLst xmlns:p="http://schemas.openxmlformats.org/presentationml/2006/main">
  <p:tag name="AS_UNIQUEID" val="662"/>
</p:tagLst>
</file>

<file path=ppt/tags/tag169.xml><?xml version="1.0" encoding="utf-8"?>
<p:tagLst xmlns:p="http://schemas.openxmlformats.org/presentationml/2006/main">
  <p:tag name="AS_UNIQUEID" val="663"/>
</p:tagLst>
</file>

<file path=ppt/tags/tag170.xml><?xml version="1.0" encoding="utf-8"?>
<p:tagLst xmlns:p="http://schemas.openxmlformats.org/presentationml/2006/main">
  <p:tag name="AS_UNIQUEID" val="664"/>
</p:tagLst>
</file>

<file path=ppt/tags/tag171.xml><?xml version="1.0" encoding="utf-8"?>
<p:tagLst xmlns:p="http://schemas.openxmlformats.org/presentationml/2006/main">
  <p:tag name="AS_UNIQUEID" val="573"/>
</p:tagLst>
</file>

<file path=ppt/tags/tag172.xml><?xml version="1.0" encoding="utf-8"?>
<p:tagLst xmlns:p="http://schemas.openxmlformats.org/presentationml/2006/main">
  <p:tag name="AS_UNIQUEID" val="574"/>
</p:tagLst>
</file>

<file path=ppt/tags/tag173.xml><?xml version="1.0" encoding="utf-8"?>
<p:tagLst xmlns:p="http://schemas.openxmlformats.org/presentationml/2006/main">
  <p:tag name="AS_UNIQUEID" val="575"/>
</p:tagLst>
</file>

<file path=ppt/tags/tag174.xml><?xml version="1.0" encoding="utf-8"?>
<p:tagLst xmlns:p="http://schemas.openxmlformats.org/presentationml/2006/main">
  <p:tag name="AS_UNIQUEID" val="576"/>
</p:tagLst>
</file>

<file path=ppt/tags/tag175.xml><?xml version="1.0" encoding="utf-8"?>
<p:tagLst xmlns:p="http://schemas.openxmlformats.org/presentationml/2006/main">
  <p:tag name="AS_UNIQUEID" val="577"/>
</p:tagLst>
</file>

<file path=ppt/tags/tag176.xml><?xml version="1.0" encoding="utf-8"?>
<p:tagLst xmlns:p="http://schemas.openxmlformats.org/presentationml/2006/main">
  <p:tag name="AS_UNIQUEID" val="246"/>
</p:tagLst>
</file>

<file path=ppt/tags/tag177.xml><?xml version="1.0" encoding="utf-8"?>
<p:tagLst xmlns:p="http://schemas.openxmlformats.org/presentationml/2006/main">
  <p:tag name="AS_UNIQUEID" val="247"/>
</p:tagLst>
</file>

<file path=ppt/tags/tag178.xml><?xml version="1.0" encoding="utf-8"?>
<p:tagLst xmlns:p="http://schemas.openxmlformats.org/presentationml/2006/main">
  <p:tag name="AS_UNIQUEID" val="248"/>
</p:tagLst>
</file>

<file path=ppt/tags/tag179.xml><?xml version="1.0" encoding="utf-8"?>
<p:tagLst xmlns:p="http://schemas.openxmlformats.org/presentationml/2006/main">
  <p:tag name="AS_UNIQUEID" val="249"/>
</p:tagLst>
</file>

<file path=ppt/tags/tag180.xml><?xml version="1.0" encoding="utf-8"?>
<p:tagLst xmlns:p="http://schemas.openxmlformats.org/presentationml/2006/main">
  <p:tag name="AS_UNIQUEID" val="2670"/>
</p:tagLst>
</file>

<file path=ppt/tags/tag181.xml><?xml version="1.0" encoding="utf-8"?>
<p:tagLst xmlns:p="http://schemas.openxmlformats.org/presentationml/2006/main">
  <p:tag name="AS_UNIQUEID" val="2671"/>
</p:tagLst>
</file>

<file path=ppt/tags/tag182.xml><?xml version="1.0" encoding="utf-8"?>
<p:tagLst xmlns:p="http://schemas.openxmlformats.org/presentationml/2006/main">
  <p:tag name="AS_UNIQUEID" val="2672"/>
</p:tagLst>
</file>

<file path=ppt/tags/tag183.xml><?xml version="1.0" encoding="utf-8"?>
<p:tagLst xmlns:p="http://schemas.openxmlformats.org/presentationml/2006/main">
  <p:tag name="AS_UNIQUEID" val="2673"/>
</p:tagLst>
</file>

<file path=ppt/tags/tag184.xml><?xml version="1.0" encoding="utf-8"?>
<p:tagLst xmlns:p="http://schemas.openxmlformats.org/presentationml/2006/main">
  <p:tag name="AS_UNIQUEID" val="2674"/>
</p:tagLst>
</file>

<file path=ppt/tags/tag185.xml><?xml version="1.0" encoding="utf-8"?>
<p:tagLst xmlns:p="http://schemas.openxmlformats.org/presentationml/2006/main">
  <p:tag name="AS_UNIQUEID" val="355"/>
  <p:tag name="KSO_WM_BEAUTIFY_FLAG" val="#wm#"/>
  <p:tag name="KSO_WM_TAG_VERSION" val="1.0"/>
  <p:tag name="KSO_WM_TEMPLATE_CATEGORY" val="custom"/>
  <p:tag name="KSO_WM_TEMPLATE_INDEX" val="2020388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6.xml><?xml version="1.0" encoding="utf-8"?>
<p:tagLst xmlns:p="http://schemas.openxmlformats.org/presentationml/2006/main">
  <p:tag name="AS_UNIQUEID" val="356"/>
  <p:tag name="KSO_WM_BEAUTIFY_FLAG" val="#wm#"/>
  <p:tag name="KSO_WM_TAG_VERSION" val="1.0"/>
  <p:tag name="KSO_WM_TEMPLATE_CATEGORY" val="custom"/>
  <p:tag name="KSO_WM_TEMPLATE_INDEX" val="20203884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7.xml><?xml version="1.0" encoding="utf-8"?>
<p:tagLst xmlns:p="http://schemas.openxmlformats.org/presentationml/2006/main">
  <p:tag name="AS_UNIQUEID" val="3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8.xml><?xml version="1.0" encoding="utf-8"?>
<p:tagLst xmlns:p="http://schemas.openxmlformats.org/presentationml/2006/main">
  <p:tag name="AS_UNIQUEID" val="3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89.xml><?xml version="1.0" encoding="utf-8"?>
<p:tagLst xmlns:p="http://schemas.openxmlformats.org/presentationml/2006/main">
  <p:tag name="AS_UNIQUEID" val="3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0.xml><?xml version="1.0" encoding="utf-8"?>
<p:tagLst xmlns:p="http://schemas.openxmlformats.org/presentationml/2006/main">
  <p:tag name="AS_UNIQUEID" val="360"/>
  <p:tag name="KSO_WM_BEAUTIFY_FLAG" val="#wm#"/>
  <p:tag name="KSO_WM_TAG_VERSION" val="1.0"/>
  <p:tag name="KSO_WM_TEMPLATE_CATEGORY" val="custom"/>
  <p:tag name="KSO_WM_TEMPLATE_COLOR_TYPE" val="1"/>
  <p:tag name="KSO_WM_TEMPLATE_INDEX" val="20203884"/>
  <p:tag name="KSO_WM_TEMPLATE_MASTER_THUMB_INDEX" val="12"/>
  <p:tag name="KSO_WM_TEMPLATE_MASTER_TYPE" val="1"/>
  <p:tag name="KSO_WM_TEMPLATE_SUBCATEGORY" val="0"/>
  <p:tag name="KSO_WM_TEMPLATE_THUMBS_INDEX" val="1、4、7、8、11、14、15、16、17、18、19、20、21、22、23、24、25、26"/>
</p:tagLst>
</file>

<file path=ppt/tags/tag191.xml><?xml version="1.0" encoding="utf-8"?>
<p:tagLst xmlns:p="http://schemas.openxmlformats.org/presentationml/2006/main">
  <p:tag name="AS_UNIQUEID" val="361"/>
</p:tagLst>
</file>

<file path=ppt/tags/tag192.xml><?xml version="1.0" encoding="utf-8"?>
<p:tagLst xmlns:p="http://schemas.openxmlformats.org/presentationml/2006/main">
  <p:tag name="AS_UNIQUEID" val="641"/>
</p:tagLst>
</file>

<file path=ppt/tags/tag193.xml><?xml version="1.0" encoding="utf-8"?>
<p:tagLst xmlns:p="http://schemas.openxmlformats.org/presentationml/2006/main">
  <p:tag name="AS_UNIQUEID" val="666"/>
</p:tagLst>
</file>

<file path=ppt/tags/tag194.xml><?xml version="1.0" encoding="utf-8"?>
<p:tagLst xmlns:p="http://schemas.openxmlformats.org/presentationml/2006/main">
  <p:tag name="AS_UNIQUEID" val="3508"/>
</p:tagLst>
</file>

<file path=ppt/tags/tag195.xml><?xml version="1.0" encoding="utf-8"?>
<p:tagLst xmlns:p="http://schemas.openxmlformats.org/presentationml/2006/main">
  <p:tag name="AS_UNIQUEID" val="6220"/>
</p:tagLst>
</file>

<file path=ppt/tags/tag196.xml><?xml version="1.0" encoding="utf-8"?>
<p:tagLst xmlns:p="http://schemas.openxmlformats.org/presentationml/2006/main">
  <p:tag name="AS_UNIQUEID" val="6246"/>
</p:tagLst>
</file>

<file path=ppt/tags/tag197.xml><?xml version="1.0" encoding="utf-8"?>
<p:tagLst xmlns:p="http://schemas.openxmlformats.org/presentationml/2006/main">
  <p:tag name="AS_UNIQUEID" val="3833"/>
</p:tagLst>
</file>

<file path=ppt/tags/tag198.xml><?xml version="1.0" encoding="utf-8"?>
<p:tagLst xmlns:p="http://schemas.openxmlformats.org/presentationml/2006/main">
  <p:tag name="AS_UNIQUEID" val="3834"/>
</p:tagLst>
</file>

<file path=ppt/tags/tag199.xml><?xml version="1.0" encoding="utf-8"?>
<p:tagLst xmlns:p="http://schemas.openxmlformats.org/presentationml/2006/main">
  <p:tag name="AS_UNIQUEID" val="3835"/>
</p:tagLst>
</file>

<file path=ppt/tags/tag200.xml><?xml version="1.0" encoding="utf-8"?>
<p:tagLst xmlns:p="http://schemas.openxmlformats.org/presentationml/2006/main">
  <p:tag name="AS_UNIQUEID" val="3836"/>
</p:tagLst>
</file>

<file path=ppt/tags/tag201.xml><?xml version="1.0" encoding="utf-8"?>
<p:tagLst xmlns:p="http://schemas.openxmlformats.org/presentationml/2006/main">
  <p:tag name="AS_UNIQUEID" val="3837"/>
</p:tagLst>
</file>

<file path=ppt/tags/tag202.xml><?xml version="1.0" encoding="utf-8"?>
<p:tagLst xmlns:p="http://schemas.openxmlformats.org/presentationml/2006/main">
  <p:tag name="AS_UNIQUEID" val="3838"/>
</p:tagLst>
</file>

<file path=ppt/tags/tag203.xml><?xml version="1.0" encoding="utf-8"?>
<p:tagLst xmlns:p="http://schemas.openxmlformats.org/presentationml/2006/main">
  <p:tag name="AS_UNIQUEID" val="3839"/>
</p:tagLst>
</file>

<file path=ppt/tags/tag204.xml><?xml version="1.0" encoding="utf-8"?>
<p:tagLst xmlns:p="http://schemas.openxmlformats.org/presentationml/2006/main">
  <p:tag name="AS_UNIQUEID" val="3840"/>
</p:tagLst>
</file>

<file path=ppt/tags/tag205.xml><?xml version="1.0" encoding="utf-8"?>
<p:tagLst xmlns:p="http://schemas.openxmlformats.org/presentationml/2006/main">
  <p:tag name="AS_UNIQUEID" val="3841"/>
</p:tagLst>
</file>

<file path=ppt/tags/tag206.xml><?xml version="1.0" encoding="utf-8"?>
<p:tagLst xmlns:p="http://schemas.openxmlformats.org/presentationml/2006/main">
  <p:tag name="AS_UNIQUEID" val="3842"/>
</p:tagLst>
</file>

<file path=ppt/tags/tag207.xml><?xml version="1.0" encoding="utf-8"?>
<p:tagLst xmlns:p="http://schemas.openxmlformats.org/presentationml/2006/main">
  <p:tag name="AS_UNIQUEID" val="3843"/>
</p:tagLst>
</file>

<file path=ppt/tags/tag208.xml><?xml version="1.0" encoding="utf-8"?>
<p:tagLst xmlns:p="http://schemas.openxmlformats.org/presentationml/2006/main">
  <p:tag name="AS_UNIQUEID" val="3844"/>
</p:tagLst>
</file>

<file path=ppt/tags/tag209.xml><?xml version="1.0" encoding="utf-8"?>
<p:tagLst xmlns:p="http://schemas.openxmlformats.org/presentationml/2006/main">
  <p:tag name="AS_UNIQUEID" val="3845"/>
</p:tagLst>
</file>

<file path=ppt/tags/tag210.xml><?xml version="1.0" encoding="utf-8"?>
<p:tagLst xmlns:p="http://schemas.openxmlformats.org/presentationml/2006/main">
  <p:tag name="AS_UNIQUEID" val="3846"/>
</p:tagLst>
</file>

<file path=ppt/tags/tag211.xml><?xml version="1.0" encoding="utf-8"?>
<p:tagLst xmlns:p="http://schemas.openxmlformats.org/presentationml/2006/main">
  <p:tag name="AS_UNIQUEID" val="3847"/>
</p:tagLst>
</file>

<file path=ppt/tags/tag212.xml><?xml version="1.0" encoding="utf-8"?>
<p:tagLst xmlns:p="http://schemas.openxmlformats.org/presentationml/2006/main">
  <p:tag name="AS_UNIQUEID" val="3848"/>
</p:tagLst>
</file>

<file path=ppt/tags/tag213.xml><?xml version="1.0" encoding="utf-8"?>
<p:tagLst xmlns:p="http://schemas.openxmlformats.org/presentationml/2006/main">
  <p:tag name="AS_UNIQUEID" val="3849"/>
</p:tagLst>
</file>

<file path=ppt/tags/tag214.xml><?xml version="1.0" encoding="utf-8"?>
<p:tagLst xmlns:p="http://schemas.openxmlformats.org/presentationml/2006/main">
  <p:tag name="AS_UNIQUEID" val="754"/>
  <p:tag name="KSO_WM_BEAUTIFY_FLAG" val=""/>
</p:tagLst>
</file>

<file path=ppt/tags/tag215.xml><?xml version="1.0" encoding="utf-8"?>
<p:tagLst xmlns:p="http://schemas.openxmlformats.org/presentationml/2006/main">
  <p:tag name="AS_UNIQUEID" val="754"/>
  <p:tag name="KSO_WM_BEAUTIFY_FLAG" val=""/>
</p:tagLst>
</file>

<file path=ppt/tags/tag216.xml><?xml version="1.0" encoding="utf-8"?>
<p:tagLst xmlns:p="http://schemas.openxmlformats.org/presentationml/2006/main">
  <p:tag name="AS_UNIQUEID" val="3829"/>
</p:tagLst>
</file>

<file path=ppt/tags/tag217.xml><?xml version="1.0" encoding="utf-8"?>
<p:tagLst xmlns:p="http://schemas.openxmlformats.org/presentationml/2006/main">
  <p:tag name="AS_UNIQUEID" val="3830"/>
</p:tagLst>
</file>

<file path=ppt/tags/tag218.xml><?xml version="1.0" encoding="utf-8"?>
<p:tagLst xmlns:p="http://schemas.openxmlformats.org/presentationml/2006/main">
  <p:tag name="AS_UNIQUEID" val="3831"/>
</p:tagLst>
</file>

<file path=ppt/tags/tag219.xml><?xml version="1.0" encoding="utf-8"?>
<p:tagLst xmlns:p="http://schemas.openxmlformats.org/presentationml/2006/main">
  <p:tag name="KSO_WM_DIAGRAM_VIRTUALLY_FRAME" val="{&quot;height&quot;:474.1024409448819,&quot;left&quot;:437.3602362204724,&quot;top&quot;:9.910314960629922,&quot;width&quot;:463.54204724409436}"/>
</p:tagLst>
</file>

<file path=ppt/tags/tag220.xml><?xml version="1.0" encoding="utf-8"?>
<p:tagLst xmlns:p="http://schemas.openxmlformats.org/presentationml/2006/main">
  <p:tag name="KSO_WM_DIAGRAM_VIRTUALLY_FRAME" val="{&quot;height&quot;:474.1024409448819,&quot;left&quot;:437.3602362204724,&quot;top&quot;:9.910314960629922,&quot;width&quot;:463.54204724409436}"/>
</p:tagLst>
</file>

<file path=ppt/tags/tag221.xml><?xml version="1.0" encoding="utf-8"?>
<p:tagLst xmlns:p="http://schemas.openxmlformats.org/presentationml/2006/main">
  <p:tag name="KSO_WM_DIAGRAM_VIRTUALLY_FRAME" val="{&quot;height&quot;:474.1024409448819,&quot;left&quot;:437.3602362204724,&quot;top&quot;:9.910314960629922,&quot;width&quot;:463.54204724409436}"/>
</p:tagLst>
</file>

<file path=ppt/tags/tag222.xml><?xml version="1.0" encoding="utf-8"?>
<p:tagLst xmlns:p="http://schemas.openxmlformats.org/presentationml/2006/main">
  <p:tag name="AS_UNIQUEID" val="4861"/>
</p:tagLst>
</file>

<file path=ppt/tags/tag223.xml><?xml version="1.0" encoding="utf-8"?>
<p:tagLst xmlns:p="http://schemas.openxmlformats.org/presentationml/2006/main">
  <p:tag name="AS_UNIQUEID" val="4861"/>
</p:tagLst>
</file>

<file path=ppt/tags/tag224.xml><?xml version="1.0" encoding="utf-8"?>
<p:tagLst xmlns:p="http://schemas.openxmlformats.org/presentationml/2006/main">
  <p:tag name="TABLE_ENDDRAG_ORIGIN_RECT" val="726*343"/>
  <p:tag name="TABLE_ENDDRAG_RECT" val="209*65*726*343"/>
</p:tagLst>
</file>

<file path=ppt/tags/tag225.xml><?xml version="1.0" encoding="utf-8"?>
<p:tagLst xmlns:p="http://schemas.openxmlformats.org/presentationml/2006/main">
  <p:tag name="KSO_WM_DIAGRAM_VIRTUALLY_FRAME" val="{&quot;height&quot;:368.7,&quot;left&quot;:204.25,&quot;top&quot;:68.9,&quot;width&quot;:756.75}"/>
</p:tagLst>
</file>

<file path=ppt/tags/tag226.xml><?xml version="1.0" encoding="utf-8"?>
<p:tagLst xmlns:p="http://schemas.openxmlformats.org/presentationml/2006/main">
  <p:tag name="KSO_WM_DIAGRAM_VIRTUALLY_FRAME" val="{&quot;height&quot;:368.7,&quot;left&quot;:204.25,&quot;top&quot;:68.9,&quot;width&quot;:756.75}"/>
</p:tagLst>
</file>

<file path=ppt/tags/tag227.xml><?xml version="1.0" encoding="utf-8"?>
<p:tagLst xmlns:p="http://schemas.openxmlformats.org/presentationml/2006/main">
  <p:tag name="TABLE_ENDDRAG_ORIGIN_RECT" val="738*97"/>
  <p:tag name="TABLE_ENDDRAG_RECT" val="209*172*738*97"/>
</p:tagLst>
</file>

<file path=ppt/tags/tag228.xml><?xml version="1.0" encoding="utf-8"?>
<p:tagLst xmlns:p="http://schemas.openxmlformats.org/presentationml/2006/main">
  <p:tag name="TABLE_ENDDRAG_ORIGIN_RECT" val="726*343"/>
  <p:tag name="TABLE_ENDDRAG_RECT" val="209*65*726*343"/>
</p:tagLst>
</file>

<file path=ppt/tags/tag229.xml><?xml version="1.0" encoding="utf-8"?>
<p:tagLst xmlns:p="http://schemas.openxmlformats.org/presentationml/2006/main">
  <p:tag name="KSO_WM_DIAGRAM_VIRTUALLY_FRAME" val="{&quot;height&quot;:368.7,&quot;left&quot;:204.25,&quot;top&quot;:68.9,&quot;width&quot;:756.75}"/>
</p:tagLst>
</file>

<file path=ppt/tags/tag230.xml><?xml version="1.0" encoding="utf-8"?>
<p:tagLst xmlns:p="http://schemas.openxmlformats.org/presentationml/2006/main">
  <p:tag name="KSO_WM_DIAGRAM_VIRTUALLY_FRAME" val="{&quot;height&quot;:368.7,&quot;left&quot;:204.25,&quot;top&quot;:68.9,&quot;width&quot;:756.75}"/>
</p:tagLst>
</file>

<file path=ppt/tags/tag231.xml><?xml version="1.0" encoding="utf-8"?>
<p:tagLst xmlns:p="http://schemas.openxmlformats.org/presentationml/2006/main">
  <p:tag name="KSO_WM_DIAGRAM_VIRTUALLY_FRAME" val="{&quot;height&quot;:368.7,&quot;left&quot;:204.25,&quot;top&quot;:68.9,&quot;width&quot;:756.75}"/>
</p:tagLst>
</file>

<file path=ppt/tags/tag232.xml><?xml version="1.0" encoding="utf-8"?>
<p:tagLst xmlns:p="http://schemas.openxmlformats.org/presentationml/2006/main">
  <p:tag name="KSO_WM_DIAGRAM_VIRTUALLY_FRAME" val="{&quot;height&quot;:368.7,&quot;left&quot;:204.25,&quot;top&quot;:68.9,&quot;width&quot;:756.75}"/>
</p:tagLst>
</file>

<file path=ppt/tags/tag233.xml><?xml version="1.0" encoding="utf-8"?>
<p:tagLst xmlns:p="http://schemas.openxmlformats.org/presentationml/2006/main">
  <p:tag name="KSO_WM_DIAGRAM_VIRTUALLY_FRAME" val="{&quot;height&quot;:368.7,&quot;left&quot;:204.25,&quot;top&quot;:68.9,&quot;width&quot;:756.75}"/>
</p:tagLst>
</file>

<file path=ppt/tags/tag234.xml><?xml version="1.0" encoding="utf-8"?>
<p:tagLst xmlns:p="http://schemas.openxmlformats.org/presentationml/2006/main">
  <p:tag name="KSO_WM_DIAGRAM_VIRTUALLY_FRAME" val="{&quot;height&quot;:368.7,&quot;left&quot;:204.25,&quot;top&quot;:68.9,&quot;width&quot;:756.75}"/>
</p:tagLst>
</file>

<file path=ppt/tags/tag235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36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37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38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39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40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41.xml><?xml version="1.0" encoding="utf-8"?>
<p:tagLst xmlns:p="http://schemas.openxmlformats.org/presentationml/2006/main">
  <p:tag name="TABLE_ENDDRAG_ORIGIN_RECT" val="914*458"/>
  <p:tag name="TABLE_ENDDRAG_RECT" val="0*80*914*458"/>
</p:tagLst>
</file>

<file path=ppt/tags/tag242.xml><?xml version="1.0" encoding="utf-8"?>
<p:tagLst xmlns:p="http://schemas.openxmlformats.org/presentationml/2006/main">
  <p:tag name="AS_UNIQUEID" val="4861"/>
</p:tagLst>
</file>

<file path=ppt/tags/tag243.xml><?xml version="1.0" encoding="utf-8"?>
<p:tagLst xmlns:p="http://schemas.openxmlformats.org/presentationml/2006/main">
  <p:tag name="AS_UNIQUEID" val="4861"/>
</p:tagLst>
</file>

<file path=ppt/tags/tag244.xml><?xml version="1.0" encoding="utf-8"?>
<p:tagLst xmlns:p="http://schemas.openxmlformats.org/presentationml/2006/main">
  <p:tag name="KSO_WM_DIAGRAM_VIRTUALLY_FRAME" val="{&quot;height&quot;:302.4373228346456,&quot;left&quot;:76.17393700787402,&quot;top&quot;:126.51787401574802,&quot;width&quot;:808.6956692913385}"/>
</p:tagLst>
</file>

<file path=ppt/tags/tag245.xml><?xml version="1.0" encoding="utf-8"?>
<p:tagLst xmlns:p="http://schemas.openxmlformats.org/presentationml/2006/main">
  <p:tag name="KSO_WM_DIAGRAM_VIRTUALLY_FRAME" val="{&quot;height&quot;:302.4373228346456,&quot;left&quot;:76.17393700787402,&quot;top&quot;:126.51787401574802,&quot;width&quot;:808.6956692913385}"/>
</p:tagLst>
</file>

<file path=ppt/tags/tag246.xml><?xml version="1.0" encoding="utf-8"?>
<p:tagLst xmlns:p="http://schemas.openxmlformats.org/presentationml/2006/main">
  <p:tag name="KSO_WM_DIAGRAM_VIRTUALLY_FRAME" val="{&quot;height&quot;:302.4373228346456,&quot;left&quot;:76.17393700787402,&quot;top&quot;:126.51787401574802,&quot;width&quot;:808.6956692913385}"/>
</p:tagLst>
</file>

<file path=ppt/tags/tag247.xml><?xml version="1.0" encoding="utf-8"?>
<p:tagLst xmlns:p="http://schemas.openxmlformats.org/presentationml/2006/main">
  <p:tag name="KSO_WM_DIAGRAM_VIRTUALLY_FRAME" val="{&quot;height&quot;:302.4373228346456,&quot;left&quot;:76.17393700787402,&quot;top&quot;:126.51787401574802,&quot;width&quot;:808.6956692913385}"/>
</p:tagLst>
</file>

<file path=ppt/tags/tag248.xml><?xml version="1.0" encoding="utf-8"?>
<p:tagLst xmlns:p="http://schemas.openxmlformats.org/presentationml/2006/main">
  <p:tag name="KSO_WM_DIAGRAM_VIRTUALLY_FRAME" val="{&quot;height&quot;:302.4373228346456,&quot;left&quot;:76.17393700787402,&quot;top&quot;:126.51787401574802,&quot;width&quot;:808.6956692913385}"/>
</p:tagLst>
</file>

<file path=ppt/tags/tag249.xml><?xml version="1.0" encoding="utf-8"?>
<p:tagLst xmlns:p="http://schemas.openxmlformats.org/presentationml/2006/main">
  <p:tag name="KSO_WM_DIAGRAM_VIRTUALLY_FRAME" val="{&quot;height&quot;:302.4373228346456,&quot;left&quot;:76.17393700787402,&quot;top&quot;:126.51787401574802,&quot;width&quot;:808.6956692913385}"/>
</p:tagLst>
</file>

<file path=ppt/tags/tag250.xml><?xml version="1.0" encoding="utf-8"?>
<p:tagLst xmlns:p="http://schemas.openxmlformats.org/presentationml/2006/main">
  <p:tag name="KSO_WM_DIAGRAM_VIRTUALLY_FRAME" val="{&quot;height&quot;:302.4373228346456,&quot;left&quot;:76.17393700787402,&quot;top&quot;:126.51787401574802,&quot;width&quot;:808.6956692913385}"/>
</p:tagLst>
</file>

<file path=ppt/tags/tag251.xml><?xml version="1.0" encoding="utf-8"?>
<p:tagLst xmlns:p="http://schemas.openxmlformats.org/presentationml/2006/main">
  <p:tag name="KSO_WM_DIAGRAM_VIRTUALLY_FRAME" val="{&quot;height&quot;:302.4373228346456,&quot;left&quot;:76.17393700787402,&quot;top&quot;:126.51787401574802,&quot;width&quot;:808.6956692913385}"/>
</p:tagLst>
</file>

<file path=ppt/tags/tag252.xml><?xml version="1.0" encoding="utf-8"?>
<p:tagLst xmlns:p="http://schemas.openxmlformats.org/presentationml/2006/main">
  <p:tag name="KSO_WM_DIAGRAM_VIRTUALLY_FRAME" val="{&quot;height&quot;:302.4373228346456,&quot;left&quot;:76.17393700787402,&quot;top&quot;:126.51787401574802,&quot;width&quot;:808.6956692913385}"/>
</p:tagLst>
</file>

<file path=ppt/tags/tag253.xml><?xml version="1.0" encoding="utf-8"?>
<p:tagLst xmlns:p="http://schemas.openxmlformats.org/presentationml/2006/main">
  <p:tag name="KSO_WM_DIAGRAM_VIRTUALLY_FRAME" val="{&quot;height&quot;:302.4373228346456,&quot;left&quot;:76.17393700787402,&quot;top&quot;:126.51787401574802,&quot;width&quot;:808.6956692913385}"/>
</p:tagLst>
</file>

<file path=ppt/tags/tag254.xml><?xml version="1.0" encoding="utf-8"?>
<p:tagLst xmlns:p="http://schemas.openxmlformats.org/presentationml/2006/main">
  <p:tag name="AS_UNIQUEID" val="4593"/>
</p:tagLst>
</file>

<file path=ppt/tags/tag255.xml><?xml version="1.0" encoding="utf-8"?>
<p:tagLst xmlns:p="http://schemas.openxmlformats.org/presentationml/2006/main">
  <p:tag name="AS_UNIQUEID" val="4594"/>
</p:tagLst>
</file>

<file path=ppt/tags/tag256.xml><?xml version="1.0" encoding="utf-8"?>
<p:tagLst xmlns:p="http://schemas.openxmlformats.org/presentationml/2006/main">
  <p:tag name="AS_UNIQUEID" val="4595"/>
  <p:tag name="KSO_WM_BEAUTIFY_FLAG" val=""/>
</p:tagLst>
</file>

<file path=ppt/tags/tag257.xml><?xml version="1.0" encoding="utf-8"?>
<p:tagLst xmlns:p="http://schemas.openxmlformats.org/presentationml/2006/main">
  <p:tag name="AS_UNIQUEID" val="4596"/>
  <p:tag name="KSO_WM_BEAUTIFY_FLAG" val=""/>
</p:tagLst>
</file>

<file path=ppt/tags/tag258.xml><?xml version="1.0" encoding="utf-8"?>
<p:tagLst xmlns:p="http://schemas.openxmlformats.org/presentationml/2006/main">
  <p:tag name="AS_UNIQUEID" val="4597"/>
  <p:tag name="KSO_WM_BEAUTIFY_FLAG" val=""/>
</p:tagLst>
</file>

<file path=ppt/tags/tag259.xml><?xml version="1.0" encoding="utf-8"?>
<p:tagLst xmlns:p="http://schemas.openxmlformats.org/presentationml/2006/main">
  <p:tag name="AS_UNIQUEID" val="4598"/>
</p:tagLst>
</file>

<file path=ppt/tags/tag260.xml><?xml version="1.0" encoding="utf-8"?>
<p:tagLst xmlns:p="http://schemas.openxmlformats.org/presentationml/2006/main">
  <p:tag name="AS_UNIQUEID" val="4599"/>
  <p:tag name="KSO_WM_BEAUTIFY_FLAG" val=""/>
</p:tagLst>
</file>

<file path=ppt/tags/tag261.xml><?xml version="1.0" encoding="utf-8"?>
<p:tagLst xmlns:p="http://schemas.openxmlformats.org/presentationml/2006/main">
  <p:tag name="AS_UNIQUEID" val="4600"/>
  <p:tag name="KSO_WM_BEAUTIFY_FLAG" val=""/>
</p:tagLst>
</file>

<file path=ppt/tags/tag262.xml><?xml version="1.0" encoding="utf-8"?>
<p:tagLst xmlns:p="http://schemas.openxmlformats.org/presentationml/2006/main">
  <p:tag name="AS_UNIQUEID" val="4601"/>
  <p:tag name="KSO_WM_BEAUTIFY_FLAG" val=""/>
</p:tagLst>
</file>

<file path=ppt/tags/tag263.xml><?xml version="1.0" encoding="utf-8"?>
<p:tagLst xmlns:p="http://schemas.openxmlformats.org/presentationml/2006/main">
  <p:tag name="AS_UNIQUEID" val="4602"/>
  <p:tag name="KSO_WM_BEAUTIFY_FLAG" val=""/>
</p:tagLst>
</file>

<file path=ppt/tags/tag264.xml><?xml version="1.0" encoding="utf-8"?>
<p:tagLst xmlns:p="http://schemas.openxmlformats.org/presentationml/2006/main">
  <p:tag name="AS_UNIQUEID" val="4603"/>
  <p:tag name="KSO_WM_BEAUTIFY_FLAG" val=""/>
</p:tagLst>
</file>

<file path=ppt/tags/tag265.xml><?xml version="1.0" encoding="utf-8"?>
<p:tagLst xmlns:p="http://schemas.openxmlformats.org/presentationml/2006/main">
  <p:tag name="AS_UNIQUEID" val="4604"/>
  <p:tag name="KSO_WM_BEAUTIFY_FLAG" val=""/>
</p:tagLst>
</file>

<file path=ppt/tags/tag266.xml><?xml version="1.0" encoding="utf-8"?>
<p:tagLst xmlns:p="http://schemas.openxmlformats.org/presentationml/2006/main">
  <p:tag name="AS_UNIQUEID" val="4605"/>
  <p:tag name="KSO_WM_BEAUTIFY_FLAG" val=""/>
</p:tagLst>
</file>

<file path=ppt/tags/tag267.xml><?xml version="1.0" encoding="utf-8"?>
<p:tagLst xmlns:p="http://schemas.openxmlformats.org/presentationml/2006/main">
  <p:tag name="AS_UNIQUEID" val="4606"/>
</p:tagLst>
</file>

<file path=ppt/tags/tag268.xml><?xml version="1.0" encoding="utf-8"?>
<p:tagLst xmlns:p="http://schemas.openxmlformats.org/presentationml/2006/main">
  <p:tag name="AS_UNIQUEID" val="4607"/>
  <p:tag name="KSO_WM_BEAUTIFY_FLAG" val=""/>
</p:tagLst>
</file>

<file path=ppt/tags/tag269.xml><?xml version="1.0" encoding="utf-8"?>
<p:tagLst xmlns:p="http://schemas.openxmlformats.org/presentationml/2006/main">
  <p:tag name="AS_UNIQUEID" val="4608"/>
  <p:tag name="KSO_WM_BEAUTIFY_FLAG" val=""/>
</p:tagLst>
</file>

<file path=ppt/tags/tag270.xml><?xml version="1.0" encoding="utf-8"?>
<p:tagLst xmlns:p="http://schemas.openxmlformats.org/presentationml/2006/main">
  <p:tag name="AS_UNIQUEID" val="4609"/>
  <p:tag name="KSO_WM_BEAUTIFY_FLAG" val=""/>
</p:tagLst>
</file>

<file path=ppt/tags/tag271.xml><?xml version="1.0" encoding="utf-8"?>
<p:tagLst xmlns:p="http://schemas.openxmlformats.org/presentationml/2006/main">
  <p:tag name="AS_UNIQUEID" val="4610"/>
  <p:tag name="KSO_WM_BEAUTIFY_FLAG" val=""/>
</p:tagLst>
</file>

<file path=ppt/tags/tag272.xml><?xml version="1.0" encoding="utf-8"?>
<p:tagLst xmlns:p="http://schemas.openxmlformats.org/presentationml/2006/main">
  <p:tag name="AS_UNIQUEID" val="4611"/>
  <p:tag name="KSO_WM_BEAUTIFY_FLAG" val=""/>
</p:tagLst>
</file>

<file path=ppt/tags/tag273.xml><?xml version="1.0" encoding="utf-8"?>
<p:tagLst xmlns:p="http://schemas.openxmlformats.org/presentationml/2006/main">
  <p:tag name="AS_UNIQUEID" val="4612"/>
  <p:tag name="KSO_WM_BEAUTIFY_FLAG" val=""/>
</p:tagLst>
</file>

<file path=ppt/tags/tag274.xml><?xml version="1.0" encoding="utf-8"?>
<p:tagLst xmlns:p="http://schemas.openxmlformats.org/presentationml/2006/main">
  <p:tag name="AS_UNIQUEID" val="4613"/>
  <p:tag name="KSO_WM_BEAUTIFY_FLAG" val=""/>
</p:tagLst>
</file>

<file path=ppt/tags/tag275.xml><?xml version="1.0" encoding="utf-8"?>
<p:tagLst xmlns:p="http://schemas.openxmlformats.org/presentationml/2006/main">
  <p:tag name="AS_UNIQUEID" val="4614"/>
</p:tagLst>
</file>

<file path=ppt/tags/tag276.xml><?xml version="1.0" encoding="utf-8"?>
<p:tagLst xmlns:p="http://schemas.openxmlformats.org/presentationml/2006/main">
  <p:tag name="AS_UNIQUEID" val="4615"/>
  <p:tag name="KSO_WM_BEAUTIFY_FLAG" val=""/>
</p:tagLst>
</file>

<file path=ppt/tags/tag277.xml><?xml version="1.0" encoding="utf-8"?>
<p:tagLst xmlns:p="http://schemas.openxmlformats.org/presentationml/2006/main">
  <p:tag name="AS_UNIQUEID" val="4616"/>
  <p:tag name="KSO_WM_BEAUTIFY_FLAG" val=""/>
</p:tagLst>
</file>

<file path=ppt/tags/tag278.xml><?xml version="1.0" encoding="utf-8"?>
<p:tagLst xmlns:p="http://schemas.openxmlformats.org/presentationml/2006/main">
  <p:tag name="AS_UNIQUEID" val="4617"/>
  <p:tag name="KSO_WM_BEAUTIFY_FLAG" val=""/>
</p:tagLst>
</file>

<file path=ppt/tags/tag279.xml><?xml version="1.0" encoding="utf-8"?>
<p:tagLst xmlns:p="http://schemas.openxmlformats.org/presentationml/2006/main">
  <p:tag name="AS_UNIQUEID" val="4618"/>
  <p:tag name="KSO_WM_BEAUTIFY_FLAG" val=""/>
</p:tagLst>
</file>

<file path=ppt/tags/tag280.xml><?xml version="1.0" encoding="utf-8"?>
<p:tagLst xmlns:p="http://schemas.openxmlformats.org/presentationml/2006/main">
  <p:tag name="AS_UNIQUEID" val="4619"/>
  <p:tag name="KSO_WM_BEAUTIFY_FLAG" val=""/>
</p:tagLst>
</file>

<file path=ppt/tags/tag281.xml><?xml version="1.0" encoding="utf-8"?>
<p:tagLst xmlns:p="http://schemas.openxmlformats.org/presentationml/2006/main">
  <p:tag name="AS_UNIQUEID" val="4620"/>
  <p:tag name="KSO_WM_BEAUTIFY_FLAG" val=""/>
</p:tagLst>
</file>

<file path=ppt/tags/tag282.xml><?xml version="1.0" encoding="utf-8"?>
<p:tagLst xmlns:p="http://schemas.openxmlformats.org/presentationml/2006/main">
  <p:tag name="AS_UNIQUEID" val="4621"/>
  <p:tag name="KSO_WM_BEAUTIFY_FLAG" val=""/>
</p:tagLst>
</file>

<file path=ppt/tags/tag283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84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85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86.xml><?xml version="1.0" encoding="utf-8"?>
<p:tagLst xmlns:p="http://schemas.openxmlformats.org/presentationml/2006/main">
  <p:tag name="KSO_WM_DIAGRAM_VIRTUALLY_FRAME" val="{&quot;height&quot;:247.4,&quot;left&quot;:87.15,&quot;top&quot;:0,&quot;width&quot;:947.65}"/>
</p:tagLst>
</file>

<file path=ppt/tags/tag287.xml><?xml version="1.0" encoding="utf-8"?>
<p:tagLst xmlns:p="http://schemas.openxmlformats.org/presentationml/2006/main">
  <p:tag name="KSO_WM_DIAGRAM_VIRTUALLY_FRAME" val="{&quot;height&quot;:434.95,&quot;left&quot;:87.15,&quot;top&quot;:0,&quot;width&quot;:947.65}"/>
</p:tagLst>
</file>

<file path=ppt/tags/tag288.xml><?xml version="1.0" encoding="utf-8"?>
<p:tagLst xmlns:p="http://schemas.openxmlformats.org/presentationml/2006/main">
  <p:tag name="KSO_WM_DIAGRAM_VIRTUALLY_FRAME" val="{&quot;height&quot;:434.95,&quot;left&quot;:87.15,&quot;top&quot;:0,&quot;width&quot;:947.65}"/>
</p:tagLst>
</file>

<file path=ppt/tags/tag289.xml><?xml version="1.0" encoding="utf-8"?>
<p:tagLst xmlns:p="http://schemas.openxmlformats.org/presentationml/2006/main">
  <p:tag name="KSO_WM_DIAGRAM_VIRTUALLY_FRAME" val="{&quot;height&quot;:434.95,&quot;left&quot;:87.15,&quot;top&quot;:0,&quot;width&quot;:947.65}"/>
</p:tagLst>
</file>

<file path=ppt/tags/tag290.xml><?xml version="1.0" encoding="utf-8"?>
<p:tagLst xmlns:p="http://schemas.openxmlformats.org/presentationml/2006/main">
  <p:tag name="AS_UNIQUEID" val="2845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98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299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00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301.xml><?xml version="1.0" encoding="utf-8"?>
<p:tagLst xmlns:p="http://schemas.openxmlformats.org/presentationml/2006/main">
  <p:tag name="AS_UNIQUEID" val="2845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09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10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1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312.xml><?xml version="1.0" encoding="utf-8"?>
<p:tagLst xmlns:p="http://schemas.openxmlformats.org/presentationml/2006/main">
  <p:tag name="TABLE_ENDDRAG_ORIGIN_RECT" val="500*455"/>
  <p:tag name="TABLE_ENDDRAG_RECT" val="6*84*500*455"/>
</p:tagLst>
</file>

<file path=ppt/tags/tag313.xml><?xml version="1.0" encoding="utf-8"?>
<p:tagLst xmlns:p="http://schemas.openxmlformats.org/presentationml/2006/main">
  <p:tag name="TABLE_ENDDRAG_ORIGIN_RECT" val="405*386"/>
  <p:tag name="TABLE_ENDDRAG_RECT" val="544*84*405*386"/>
</p:tagLst>
</file>

<file path=ppt/tags/tag314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15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16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17.xml><?xml version="1.0" encoding="utf-8"?>
<p:tagLst xmlns:p="http://schemas.openxmlformats.org/presentationml/2006/main">
  <p:tag name="KSO_WM_DIAGRAM_VIRTUALLY_FRAME" val="{&quot;height&quot;:167.7,&quot;left&quot;:38.6,&quot;top&quot;:346.3,&quot;width&quot;:906.2}"/>
</p:tagLst>
</file>

<file path=ppt/tags/tag318.xml><?xml version="1.0" encoding="utf-8"?>
<p:tagLst xmlns:p="http://schemas.openxmlformats.org/presentationml/2006/main">
  <p:tag name="KSO_WM_DIAGRAM_VIRTUALLY_FRAME" val="{&quot;height&quot;:167.7,&quot;left&quot;:38.6,&quot;top&quot;:346.3,&quot;width&quot;:906.2}"/>
</p:tagLst>
</file>

<file path=ppt/tags/tag319.xml><?xml version="1.0" encoding="utf-8"?>
<p:tagLst xmlns:p="http://schemas.openxmlformats.org/presentationml/2006/main">
  <p:tag name="KSO_WM_DIAGRAM_VIRTUALLY_FRAME" val="{&quot;height&quot;:167.7,&quot;left&quot;:38.6,&quot;top&quot;:346.3,&quot;width&quot;:906.2}"/>
</p:tagLst>
</file>

<file path=ppt/tags/tag320.xml><?xml version="1.0" encoding="utf-8"?>
<p:tagLst xmlns:p="http://schemas.openxmlformats.org/presentationml/2006/main">
  <p:tag name="KSO_WM_DIAGRAM_VIRTUALLY_FRAME" val="{&quot;height&quot;:167.7,&quot;left&quot;:38.6,&quot;top&quot;:346.3,&quot;width&quot;:906.2}"/>
</p:tagLst>
</file>

<file path=ppt/tags/tag321.xml><?xml version="1.0" encoding="utf-8"?>
<p:tagLst xmlns:p="http://schemas.openxmlformats.org/presentationml/2006/main">
  <p:tag name="KSO_WM_DIAGRAM_VIRTUALLY_FRAME" val="{&quot;height&quot;:167.7,&quot;left&quot;:38.6,&quot;top&quot;:346.3,&quot;width&quot;:906.2}"/>
</p:tagLst>
</file>

<file path=ppt/tags/tag322.xml><?xml version="1.0" encoding="utf-8"?>
<p:tagLst xmlns:p="http://schemas.openxmlformats.org/presentationml/2006/main">
  <p:tag name="KSO_WM_DIAGRAM_VIRTUALLY_FRAME" val="{&quot;height&quot;:167.7,&quot;left&quot;:38.6,&quot;top&quot;:346.3,&quot;width&quot;:906.2}"/>
</p:tagLst>
</file>

<file path=ppt/tags/tag323.xml><?xml version="1.0" encoding="utf-8"?>
<p:tagLst xmlns:p="http://schemas.openxmlformats.org/presentationml/2006/main">
  <p:tag name="KSO_WM_DIAGRAM_VIRTUALLY_FRAME" val="{&quot;height&quot;:167.7,&quot;left&quot;:38.6,&quot;top&quot;:346.3,&quot;width&quot;:906.2}"/>
</p:tagLst>
</file>

<file path=ppt/tags/tag324.xml><?xml version="1.0" encoding="utf-8"?>
<p:tagLst xmlns:p="http://schemas.openxmlformats.org/presentationml/2006/main">
  <p:tag name="KSO_WM_DIAGRAM_VIRTUALLY_FRAME" val="{&quot;height&quot;:167.7,&quot;left&quot;:38.6,&quot;top&quot;:346.3,&quot;width&quot;:906.2}"/>
</p:tagLst>
</file>

<file path=ppt/tags/tag325.xml><?xml version="1.0" encoding="utf-8"?>
<p:tagLst xmlns:p="http://schemas.openxmlformats.org/presentationml/2006/main">
  <p:tag name="KSO_WM_DIAGRAM_VIRTUALLY_FRAME" val="{&quot;height&quot;:167.7,&quot;left&quot;:38.6,&quot;top&quot;:346.3,&quot;width&quot;:906.2}"/>
</p:tagLst>
</file>

<file path=ppt/tags/tag326.xml><?xml version="1.0" encoding="utf-8"?>
<p:tagLst xmlns:p="http://schemas.openxmlformats.org/presentationml/2006/main">
  <p:tag name="KSO_WM_DIAGRAM_VIRTUALLY_FRAME" val="{&quot;height&quot;:167.7,&quot;left&quot;:38.6,&quot;top&quot;:346.3,&quot;width&quot;:906.2}"/>
</p:tagLst>
</file>

<file path=ppt/tags/tag327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28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29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30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31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32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33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34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35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36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337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38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39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40.xml><?xml version="1.0" encoding="utf-8"?>
<p:tagLst xmlns:p="http://schemas.openxmlformats.org/presentationml/2006/main">
  <p:tag name="TABLE_ENDDRAG_ORIGIN_RECT" val="435*158"/>
  <p:tag name="TABLE_ENDDRAG_RECT" val="454*180*435*158"/>
</p:tagLst>
</file>

<file path=ppt/tags/tag341.xml><?xml version="1.0" encoding="utf-8"?>
<p:tagLst xmlns:p="http://schemas.openxmlformats.org/presentationml/2006/main">
  <p:tag name="TABLE_ENDDRAG_ORIGIN_RECT" val="494*325"/>
  <p:tag name="TABLE_ENDDRAG_RECT" val="404*110*494*325"/>
</p:tagLst>
</file>

<file path=ppt/tags/tag342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43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44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45.xml><?xml version="1.0" encoding="utf-8"?>
<p:tagLst xmlns:p="http://schemas.openxmlformats.org/presentationml/2006/main">
  <p:tag name="TABLE_ENDDRAG_ORIGIN_RECT" val="524*180"/>
  <p:tag name="TABLE_ENDDRAG_RECT" val="419*353*524*180"/>
</p:tagLst>
</file>

<file path=ppt/tags/tag346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47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48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49.xml><?xml version="1.0" encoding="utf-8"?>
<p:tagLst xmlns:p="http://schemas.openxmlformats.org/presentationml/2006/main">
  <p:tag name="TABLE_ENDDRAG_ORIGIN_RECT" val="520*327"/>
  <p:tag name="TABLE_ENDDRAG_RECT" val="426*162*520*327"/>
</p:tagLst>
</file>

<file path=ppt/tags/tag350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351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52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53.xml><?xml version="1.0" encoding="utf-8"?>
<p:tagLst xmlns:p="http://schemas.openxmlformats.org/presentationml/2006/main">
  <p:tag name="AS_UNIQUEID" val="3630"/>
  <p:tag name="KSO_WM_DIAGRAM_VIRTUALLY_FRAME" val="{&quot;height&quot;:279.83070866141736,&quot;left&quot;:57,&quot;top&quot;:143.8571653543307,&quot;width&quot;:799.8794488188976}"/>
</p:tagLst>
</file>

<file path=ppt/tags/tag354.xml><?xml version="1.0" encoding="utf-8"?>
<p:tagLst xmlns:p="http://schemas.openxmlformats.org/presentationml/2006/main">
  <p:tag name="AS_UNIQUEID" val="4593"/>
</p:tagLst>
</file>

<file path=ppt/tags/tag355.xml><?xml version="1.0" encoding="utf-8"?>
<p:tagLst xmlns:p="http://schemas.openxmlformats.org/presentationml/2006/main">
  <p:tag name="AS_UNIQUEID" val="4594"/>
</p:tagLst>
</file>

<file path=ppt/tags/tag356.xml><?xml version="1.0" encoding="utf-8"?>
<p:tagLst xmlns:p="http://schemas.openxmlformats.org/presentationml/2006/main">
  <p:tag name="AS_UNIQUEID" val="4595"/>
  <p:tag name="KSO_WM_BEAUTIFY_FLAG" val=""/>
</p:tagLst>
</file>

<file path=ppt/tags/tag357.xml><?xml version="1.0" encoding="utf-8"?>
<p:tagLst xmlns:p="http://schemas.openxmlformats.org/presentationml/2006/main">
  <p:tag name="AS_UNIQUEID" val="4596"/>
  <p:tag name="KSO_WM_BEAUTIFY_FLAG" val=""/>
</p:tagLst>
</file>

<file path=ppt/tags/tag358.xml><?xml version="1.0" encoding="utf-8"?>
<p:tagLst xmlns:p="http://schemas.openxmlformats.org/presentationml/2006/main">
  <p:tag name="AS_UNIQUEID" val="4597"/>
  <p:tag name="KSO_WM_BEAUTIFY_FLAG" val=""/>
</p:tagLst>
</file>

<file path=ppt/tags/tag359.xml><?xml version="1.0" encoding="utf-8"?>
<p:tagLst xmlns:p="http://schemas.openxmlformats.org/presentationml/2006/main">
  <p:tag name="AS_UNIQUEID" val="4598"/>
</p:tagLst>
</file>

<file path=ppt/tags/tag360.xml><?xml version="1.0" encoding="utf-8"?>
<p:tagLst xmlns:p="http://schemas.openxmlformats.org/presentationml/2006/main">
  <p:tag name="AS_UNIQUEID" val="4599"/>
  <p:tag name="KSO_WM_BEAUTIFY_FLAG" val=""/>
</p:tagLst>
</file>

<file path=ppt/tags/tag361.xml><?xml version="1.0" encoding="utf-8"?>
<p:tagLst xmlns:p="http://schemas.openxmlformats.org/presentationml/2006/main">
  <p:tag name="AS_UNIQUEID" val="4600"/>
  <p:tag name="KSO_WM_BEAUTIFY_FLAG" val=""/>
</p:tagLst>
</file>

<file path=ppt/tags/tag362.xml><?xml version="1.0" encoding="utf-8"?>
<p:tagLst xmlns:p="http://schemas.openxmlformats.org/presentationml/2006/main">
  <p:tag name="AS_UNIQUEID" val="4601"/>
  <p:tag name="KSO_WM_BEAUTIFY_FLAG" val=""/>
</p:tagLst>
</file>

<file path=ppt/tags/tag363.xml><?xml version="1.0" encoding="utf-8"?>
<p:tagLst xmlns:p="http://schemas.openxmlformats.org/presentationml/2006/main">
  <p:tag name="AS_UNIQUEID" val="4602"/>
  <p:tag name="KSO_WM_BEAUTIFY_FLAG" val=""/>
</p:tagLst>
</file>

<file path=ppt/tags/tag364.xml><?xml version="1.0" encoding="utf-8"?>
<p:tagLst xmlns:p="http://schemas.openxmlformats.org/presentationml/2006/main">
  <p:tag name="AS_UNIQUEID" val="4603"/>
  <p:tag name="KSO_WM_BEAUTIFY_FLAG" val=""/>
</p:tagLst>
</file>

<file path=ppt/tags/tag365.xml><?xml version="1.0" encoding="utf-8"?>
<p:tagLst xmlns:p="http://schemas.openxmlformats.org/presentationml/2006/main">
  <p:tag name="AS_UNIQUEID" val="4604"/>
  <p:tag name="KSO_WM_BEAUTIFY_FLAG" val=""/>
</p:tagLst>
</file>

<file path=ppt/tags/tag366.xml><?xml version="1.0" encoding="utf-8"?>
<p:tagLst xmlns:p="http://schemas.openxmlformats.org/presentationml/2006/main">
  <p:tag name="AS_UNIQUEID" val="4605"/>
  <p:tag name="KSO_WM_BEAUTIFY_FLAG" val=""/>
</p:tagLst>
</file>

<file path=ppt/tags/tag367.xml><?xml version="1.0" encoding="utf-8"?>
<p:tagLst xmlns:p="http://schemas.openxmlformats.org/presentationml/2006/main">
  <p:tag name="AS_UNIQUEID" val="4606"/>
</p:tagLst>
</file>

<file path=ppt/tags/tag368.xml><?xml version="1.0" encoding="utf-8"?>
<p:tagLst xmlns:p="http://schemas.openxmlformats.org/presentationml/2006/main">
  <p:tag name="AS_UNIQUEID" val="4607"/>
  <p:tag name="KSO_WM_BEAUTIFY_FLAG" val=""/>
</p:tagLst>
</file>

<file path=ppt/tags/tag369.xml><?xml version="1.0" encoding="utf-8"?>
<p:tagLst xmlns:p="http://schemas.openxmlformats.org/presentationml/2006/main">
  <p:tag name="AS_UNIQUEID" val="4608"/>
  <p:tag name="KSO_WM_BEAUTIFY_FLAG" val=""/>
</p:tagLst>
</file>

<file path=ppt/tags/tag370.xml><?xml version="1.0" encoding="utf-8"?>
<p:tagLst xmlns:p="http://schemas.openxmlformats.org/presentationml/2006/main">
  <p:tag name="AS_UNIQUEID" val="4609"/>
  <p:tag name="KSO_WM_BEAUTIFY_FLAG" val=""/>
</p:tagLst>
</file>

<file path=ppt/tags/tag371.xml><?xml version="1.0" encoding="utf-8"?>
<p:tagLst xmlns:p="http://schemas.openxmlformats.org/presentationml/2006/main">
  <p:tag name="AS_UNIQUEID" val="4610"/>
  <p:tag name="KSO_WM_BEAUTIFY_FLAG" val=""/>
</p:tagLst>
</file>

<file path=ppt/tags/tag372.xml><?xml version="1.0" encoding="utf-8"?>
<p:tagLst xmlns:p="http://schemas.openxmlformats.org/presentationml/2006/main">
  <p:tag name="AS_UNIQUEID" val="4611"/>
  <p:tag name="KSO_WM_BEAUTIFY_FLAG" val=""/>
</p:tagLst>
</file>

<file path=ppt/tags/tag373.xml><?xml version="1.0" encoding="utf-8"?>
<p:tagLst xmlns:p="http://schemas.openxmlformats.org/presentationml/2006/main">
  <p:tag name="AS_UNIQUEID" val="4612"/>
  <p:tag name="KSO_WM_BEAUTIFY_FLAG" val=""/>
</p:tagLst>
</file>

<file path=ppt/tags/tag374.xml><?xml version="1.0" encoding="utf-8"?>
<p:tagLst xmlns:p="http://schemas.openxmlformats.org/presentationml/2006/main">
  <p:tag name="AS_UNIQUEID" val="4613"/>
  <p:tag name="KSO_WM_BEAUTIFY_FLAG" val=""/>
</p:tagLst>
</file>

<file path=ppt/tags/tag375.xml><?xml version="1.0" encoding="utf-8"?>
<p:tagLst xmlns:p="http://schemas.openxmlformats.org/presentationml/2006/main">
  <p:tag name="AS_UNIQUEID" val="4614"/>
</p:tagLst>
</file>

<file path=ppt/tags/tag376.xml><?xml version="1.0" encoding="utf-8"?>
<p:tagLst xmlns:p="http://schemas.openxmlformats.org/presentationml/2006/main">
  <p:tag name="AS_UNIQUEID" val="4615"/>
  <p:tag name="KSO_WM_BEAUTIFY_FLAG" val=""/>
</p:tagLst>
</file>

<file path=ppt/tags/tag377.xml><?xml version="1.0" encoding="utf-8"?>
<p:tagLst xmlns:p="http://schemas.openxmlformats.org/presentationml/2006/main">
  <p:tag name="AS_UNIQUEID" val="4616"/>
  <p:tag name="KSO_WM_BEAUTIFY_FLAG" val=""/>
</p:tagLst>
</file>

<file path=ppt/tags/tag378.xml><?xml version="1.0" encoding="utf-8"?>
<p:tagLst xmlns:p="http://schemas.openxmlformats.org/presentationml/2006/main">
  <p:tag name="AS_UNIQUEID" val="4617"/>
  <p:tag name="KSO_WM_BEAUTIFY_FLAG" val=""/>
</p:tagLst>
</file>

<file path=ppt/tags/tag379.xml><?xml version="1.0" encoding="utf-8"?>
<p:tagLst xmlns:p="http://schemas.openxmlformats.org/presentationml/2006/main">
  <p:tag name="AS_UNIQUEID" val="4618"/>
  <p:tag name="KSO_WM_BEAUTIFY_FLAG" val=""/>
</p:tagLst>
</file>

<file path=ppt/tags/tag380.xml><?xml version="1.0" encoding="utf-8"?>
<p:tagLst xmlns:p="http://schemas.openxmlformats.org/presentationml/2006/main">
  <p:tag name="AS_UNIQUEID" val="4619"/>
  <p:tag name="KSO_WM_BEAUTIFY_FLAG" val=""/>
</p:tagLst>
</file>

<file path=ppt/tags/tag381.xml><?xml version="1.0" encoding="utf-8"?>
<p:tagLst xmlns:p="http://schemas.openxmlformats.org/presentationml/2006/main">
  <p:tag name="AS_UNIQUEID" val="4620"/>
  <p:tag name="KSO_WM_BEAUTIFY_FLAG" val=""/>
</p:tagLst>
</file>

<file path=ppt/tags/tag382.xml><?xml version="1.0" encoding="utf-8"?>
<p:tagLst xmlns:p="http://schemas.openxmlformats.org/presentationml/2006/main">
  <p:tag name="AS_UNIQUEID" val="4621"/>
  <p:tag name="KSO_WM_BEAUTIFY_FLAG" val=""/>
</p:tagLst>
</file>

<file path=ppt/tags/tag383.xml><?xml version="1.0" encoding="utf-8"?>
<p:tagLst xmlns:p="http://schemas.openxmlformats.org/presentationml/2006/main">
  <p:tag name="TABLE_ENDDRAG_ORIGIN_RECT" val="881*354"/>
  <p:tag name="TABLE_ENDDRAG_RECT" val="38*116*881*354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AS_UNIQUEID" val="4593"/>
</p:tagLst>
</file>

<file path=ppt/tags/tag390.xml><?xml version="1.0" encoding="utf-8"?>
<p:tagLst xmlns:p="http://schemas.openxmlformats.org/presentationml/2006/main">
  <p:tag name="AS_UNIQUEID" val="4594"/>
</p:tagLst>
</file>

<file path=ppt/tags/tag391.xml><?xml version="1.0" encoding="utf-8"?>
<p:tagLst xmlns:p="http://schemas.openxmlformats.org/presentationml/2006/main">
  <p:tag name="AS_UNIQUEID" val="4595"/>
  <p:tag name="KSO_WM_BEAUTIFY_FLAG" val=""/>
</p:tagLst>
</file>

<file path=ppt/tags/tag392.xml><?xml version="1.0" encoding="utf-8"?>
<p:tagLst xmlns:p="http://schemas.openxmlformats.org/presentationml/2006/main">
  <p:tag name="AS_UNIQUEID" val="4596"/>
  <p:tag name="KSO_WM_BEAUTIFY_FLAG" val=""/>
</p:tagLst>
</file>

<file path=ppt/tags/tag393.xml><?xml version="1.0" encoding="utf-8"?>
<p:tagLst xmlns:p="http://schemas.openxmlformats.org/presentationml/2006/main">
  <p:tag name="AS_UNIQUEID" val="4597"/>
  <p:tag name="KSO_WM_BEAUTIFY_FLAG" val=""/>
</p:tagLst>
</file>

<file path=ppt/tags/tag394.xml><?xml version="1.0" encoding="utf-8"?>
<p:tagLst xmlns:p="http://schemas.openxmlformats.org/presentationml/2006/main">
  <p:tag name="AS_UNIQUEID" val="4598"/>
</p:tagLst>
</file>

<file path=ppt/tags/tag395.xml><?xml version="1.0" encoding="utf-8"?>
<p:tagLst xmlns:p="http://schemas.openxmlformats.org/presentationml/2006/main">
  <p:tag name="AS_UNIQUEID" val="4599"/>
  <p:tag name="KSO_WM_BEAUTIFY_FLAG" val=""/>
</p:tagLst>
</file>

<file path=ppt/tags/tag396.xml><?xml version="1.0" encoding="utf-8"?>
<p:tagLst xmlns:p="http://schemas.openxmlformats.org/presentationml/2006/main">
  <p:tag name="AS_UNIQUEID" val="4600"/>
  <p:tag name="KSO_WM_BEAUTIFY_FLAG" val=""/>
</p:tagLst>
</file>

<file path=ppt/tags/tag397.xml><?xml version="1.0" encoding="utf-8"?>
<p:tagLst xmlns:p="http://schemas.openxmlformats.org/presentationml/2006/main">
  <p:tag name="AS_UNIQUEID" val="4601"/>
  <p:tag name="KSO_WM_BEAUTIFY_FLAG" val=""/>
</p:tagLst>
</file>

<file path=ppt/tags/tag398.xml><?xml version="1.0" encoding="utf-8"?>
<p:tagLst xmlns:p="http://schemas.openxmlformats.org/presentationml/2006/main">
  <p:tag name="AS_UNIQUEID" val="4602"/>
  <p:tag name="KSO_WM_BEAUTIFY_FLAG" val=""/>
</p:tagLst>
</file>

<file path=ppt/tags/tag399.xml><?xml version="1.0" encoding="utf-8"?>
<p:tagLst xmlns:p="http://schemas.openxmlformats.org/presentationml/2006/main">
  <p:tag name="AS_UNIQUEID" val="4603"/>
  <p:tag name="KSO_WM_BEAUTIFY_FLAG" val=""/>
</p:tagLst>
</file>

<file path=ppt/tags/tag400.xml><?xml version="1.0" encoding="utf-8"?>
<p:tagLst xmlns:p="http://schemas.openxmlformats.org/presentationml/2006/main">
  <p:tag name="AS_UNIQUEID" val="4604"/>
  <p:tag name="KSO_WM_BEAUTIFY_FLAG" val=""/>
</p:tagLst>
</file>

<file path=ppt/tags/tag401.xml><?xml version="1.0" encoding="utf-8"?>
<p:tagLst xmlns:p="http://schemas.openxmlformats.org/presentationml/2006/main">
  <p:tag name="AS_UNIQUEID" val="4605"/>
  <p:tag name="KSO_WM_BEAUTIFY_FLAG" val=""/>
</p:tagLst>
</file>

<file path=ppt/tags/tag402.xml><?xml version="1.0" encoding="utf-8"?>
<p:tagLst xmlns:p="http://schemas.openxmlformats.org/presentationml/2006/main">
  <p:tag name="AS_UNIQUEID" val="4606"/>
</p:tagLst>
</file>

<file path=ppt/tags/tag403.xml><?xml version="1.0" encoding="utf-8"?>
<p:tagLst xmlns:p="http://schemas.openxmlformats.org/presentationml/2006/main">
  <p:tag name="AS_UNIQUEID" val="4607"/>
  <p:tag name="KSO_WM_BEAUTIFY_FLAG" val=""/>
</p:tagLst>
</file>

<file path=ppt/tags/tag404.xml><?xml version="1.0" encoding="utf-8"?>
<p:tagLst xmlns:p="http://schemas.openxmlformats.org/presentationml/2006/main">
  <p:tag name="AS_UNIQUEID" val="4608"/>
  <p:tag name="KSO_WM_BEAUTIFY_FLAG" val=""/>
</p:tagLst>
</file>

<file path=ppt/tags/tag405.xml><?xml version="1.0" encoding="utf-8"?>
<p:tagLst xmlns:p="http://schemas.openxmlformats.org/presentationml/2006/main">
  <p:tag name="AS_UNIQUEID" val="4609"/>
  <p:tag name="KSO_WM_BEAUTIFY_FLAG" val=""/>
</p:tagLst>
</file>

<file path=ppt/tags/tag406.xml><?xml version="1.0" encoding="utf-8"?>
<p:tagLst xmlns:p="http://schemas.openxmlformats.org/presentationml/2006/main">
  <p:tag name="AS_UNIQUEID" val="4610"/>
  <p:tag name="KSO_WM_BEAUTIFY_FLAG" val=""/>
</p:tagLst>
</file>

<file path=ppt/tags/tag407.xml><?xml version="1.0" encoding="utf-8"?>
<p:tagLst xmlns:p="http://schemas.openxmlformats.org/presentationml/2006/main">
  <p:tag name="AS_UNIQUEID" val="4611"/>
  <p:tag name="KSO_WM_BEAUTIFY_FLAG" val=""/>
</p:tagLst>
</file>

<file path=ppt/tags/tag408.xml><?xml version="1.0" encoding="utf-8"?>
<p:tagLst xmlns:p="http://schemas.openxmlformats.org/presentationml/2006/main">
  <p:tag name="AS_UNIQUEID" val="4612"/>
  <p:tag name="KSO_WM_BEAUTIFY_FLAG" val=""/>
</p:tagLst>
</file>

<file path=ppt/tags/tag409.xml><?xml version="1.0" encoding="utf-8"?>
<p:tagLst xmlns:p="http://schemas.openxmlformats.org/presentationml/2006/main">
  <p:tag name="AS_UNIQUEID" val="4613"/>
  <p:tag name="KSO_WM_BEAUTIFY_FLAG" val=""/>
</p:tagLst>
</file>

<file path=ppt/tags/tag410.xml><?xml version="1.0" encoding="utf-8"?>
<p:tagLst xmlns:p="http://schemas.openxmlformats.org/presentationml/2006/main">
  <p:tag name="AS_UNIQUEID" val="4614"/>
</p:tagLst>
</file>

<file path=ppt/tags/tag411.xml><?xml version="1.0" encoding="utf-8"?>
<p:tagLst xmlns:p="http://schemas.openxmlformats.org/presentationml/2006/main">
  <p:tag name="AS_UNIQUEID" val="4615"/>
  <p:tag name="KSO_WM_BEAUTIFY_FLAG" val=""/>
</p:tagLst>
</file>

<file path=ppt/tags/tag412.xml><?xml version="1.0" encoding="utf-8"?>
<p:tagLst xmlns:p="http://schemas.openxmlformats.org/presentationml/2006/main">
  <p:tag name="AS_UNIQUEID" val="4616"/>
  <p:tag name="KSO_WM_BEAUTIFY_FLAG" val=""/>
</p:tagLst>
</file>

<file path=ppt/tags/tag413.xml><?xml version="1.0" encoding="utf-8"?>
<p:tagLst xmlns:p="http://schemas.openxmlformats.org/presentationml/2006/main">
  <p:tag name="AS_UNIQUEID" val="4617"/>
  <p:tag name="KSO_WM_BEAUTIFY_FLAG" val=""/>
</p:tagLst>
</file>

<file path=ppt/tags/tag414.xml><?xml version="1.0" encoding="utf-8"?>
<p:tagLst xmlns:p="http://schemas.openxmlformats.org/presentationml/2006/main">
  <p:tag name="AS_UNIQUEID" val="4618"/>
  <p:tag name="KSO_WM_BEAUTIFY_FLAG" val=""/>
</p:tagLst>
</file>

<file path=ppt/tags/tag415.xml><?xml version="1.0" encoding="utf-8"?>
<p:tagLst xmlns:p="http://schemas.openxmlformats.org/presentationml/2006/main">
  <p:tag name="AS_UNIQUEID" val="4619"/>
  <p:tag name="KSO_WM_BEAUTIFY_FLAG" val=""/>
</p:tagLst>
</file>

<file path=ppt/tags/tag416.xml><?xml version="1.0" encoding="utf-8"?>
<p:tagLst xmlns:p="http://schemas.openxmlformats.org/presentationml/2006/main">
  <p:tag name="AS_UNIQUEID" val="4620"/>
  <p:tag name="KSO_WM_BEAUTIFY_FLAG" val=""/>
</p:tagLst>
</file>

<file path=ppt/tags/tag417.xml><?xml version="1.0" encoding="utf-8"?>
<p:tagLst xmlns:p="http://schemas.openxmlformats.org/presentationml/2006/main">
  <p:tag name="AS_UNIQUEID" val="4621"/>
  <p:tag name="KSO_WM_BEAUTIFY_FLAG" val=""/>
</p:tagLst>
</file>

<file path=ppt/tags/tag418.xml><?xml version="1.0" encoding="utf-8"?>
<p:tagLst xmlns:p="http://schemas.openxmlformats.org/presentationml/2006/main">
  <p:tag name="AS_UNIQUEID" val="4593"/>
</p:tagLst>
</file>

<file path=ppt/tags/tag419.xml><?xml version="1.0" encoding="utf-8"?>
<p:tagLst xmlns:p="http://schemas.openxmlformats.org/presentationml/2006/main">
  <p:tag name="AS_UNIQUEID" val="4594"/>
</p:tagLst>
</file>

<file path=ppt/tags/tag420.xml><?xml version="1.0" encoding="utf-8"?>
<p:tagLst xmlns:p="http://schemas.openxmlformats.org/presentationml/2006/main">
  <p:tag name="AS_UNIQUEID" val="4595"/>
  <p:tag name="KSO_WM_BEAUTIFY_FLAG" val=""/>
</p:tagLst>
</file>

<file path=ppt/tags/tag421.xml><?xml version="1.0" encoding="utf-8"?>
<p:tagLst xmlns:p="http://schemas.openxmlformats.org/presentationml/2006/main">
  <p:tag name="AS_UNIQUEID" val="4596"/>
  <p:tag name="KSO_WM_BEAUTIFY_FLAG" val=""/>
</p:tagLst>
</file>

<file path=ppt/tags/tag422.xml><?xml version="1.0" encoding="utf-8"?>
<p:tagLst xmlns:p="http://schemas.openxmlformats.org/presentationml/2006/main">
  <p:tag name="AS_UNIQUEID" val="4597"/>
  <p:tag name="KSO_WM_BEAUTIFY_FLAG" val=""/>
</p:tagLst>
</file>

<file path=ppt/tags/tag423.xml><?xml version="1.0" encoding="utf-8"?>
<p:tagLst xmlns:p="http://schemas.openxmlformats.org/presentationml/2006/main">
  <p:tag name="AS_UNIQUEID" val="4598"/>
</p:tagLst>
</file>

<file path=ppt/tags/tag424.xml><?xml version="1.0" encoding="utf-8"?>
<p:tagLst xmlns:p="http://schemas.openxmlformats.org/presentationml/2006/main">
  <p:tag name="AS_UNIQUEID" val="4599"/>
  <p:tag name="KSO_WM_BEAUTIFY_FLAG" val=""/>
</p:tagLst>
</file>

<file path=ppt/tags/tag425.xml><?xml version="1.0" encoding="utf-8"?>
<p:tagLst xmlns:p="http://schemas.openxmlformats.org/presentationml/2006/main">
  <p:tag name="AS_UNIQUEID" val="4600"/>
  <p:tag name="KSO_WM_BEAUTIFY_FLAG" val=""/>
</p:tagLst>
</file>

<file path=ppt/tags/tag426.xml><?xml version="1.0" encoding="utf-8"?>
<p:tagLst xmlns:p="http://schemas.openxmlformats.org/presentationml/2006/main">
  <p:tag name="AS_UNIQUEID" val="4601"/>
  <p:tag name="KSO_WM_BEAUTIFY_FLAG" val=""/>
</p:tagLst>
</file>

<file path=ppt/tags/tag427.xml><?xml version="1.0" encoding="utf-8"?>
<p:tagLst xmlns:p="http://schemas.openxmlformats.org/presentationml/2006/main">
  <p:tag name="AS_UNIQUEID" val="4602"/>
  <p:tag name="KSO_WM_BEAUTIFY_FLAG" val=""/>
</p:tagLst>
</file>

<file path=ppt/tags/tag428.xml><?xml version="1.0" encoding="utf-8"?>
<p:tagLst xmlns:p="http://schemas.openxmlformats.org/presentationml/2006/main">
  <p:tag name="AS_UNIQUEID" val="4603"/>
  <p:tag name="KSO_WM_BEAUTIFY_FLAG" val=""/>
</p:tagLst>
</file>

<file path=ppt/tags/tag429.xml><?xml version="1.0" encoding="utf-8"?>
<p:tagLst xmlns:p="http://schemas.openxmlformats.org/presentationml/2006/main">
  <p:tag name="AS_UNIQUEID" val="4604"/>
  <p:tag name="KSO_WM_BEAUTIFY_FLAG" val=""/>
</p:tagLst>
</file>

<file path=ppt/tags/tag430.xml><?xml version="1.0" encoding="utf-8"?>
<p:tagLst xmlns:p="http://schemas.openxmlformats.org/presentationml/2006/main">
  <p:tag name="AS_UNIQUEID" val="4605"/>
  <p:tag name="KSO_WM_BEAUTIFY_FLAG" val=""/>
</p:tagLst>
</file>

<file path=ppt/tags/tag431.xml><?xml version="1.0" encoding="utf-8"?>
<p:tagLst xmlns:p="http://schemas.openxmlformats.org/presentationml/2006/main">
  <p:tag name="AS_UNIQUEID" val="4606"/>
</p:tagLst>
</file>

<file path=ppt/tags/tag432.xml><?xml version="1.0" encoding="utf-8"?>
<p:tagLst xmlns:p="http://schemas.openxmlformats.org/presentationml/2006/main">
  <p:tag name="AS_UNIQUEID" val="4607"/>
  <p:tag name="KSO_WM_BEAUTIFY_FLAG" val=""/>
</p:tagLst>
</file>

<file path=ppt/tags/tag433.xml><?xml version="1.0" encoding="utf-8"?>
<p:tagLst xmlns:p="http://schemas.openxmlformats.org/presentationml/2006/main">
  <p:tag name="AS_UNIQUEID" val="4608"/>
  <p:tag name="KSO_WM_BEAUTIFY_FLAG" val=""/>
</p:tagLst>
</file>

<file path=ppt/tags/tag434.xml><?xml version="1.0" encoding="utf-8"?>
<p:tagLst xmlns:p="http://schemas.openxmlformats.org/presentationml/2006/main">
  <p:tag name="AS_UNIQUEID" val="4609"/>
  <p:tag name="KSO_WM_BEAUTIFY_FLAG" val=""/>
</p:tagLst>
</file>

<file path=ppt/tags/tag435.xml><?xml version="1.0" encoding="utf-8"?>
<p:tagLst xmlns:p="http://schemas.openxmlformats.org/presentationml/2006/main">
  <p:tag name="AS_UNIQUEID" val="4610"/>
  <p:tag name="KSO_WM_BEAUTIFY_FLAG" val=""/>
</p:tagLst>
</file>

<file path=ppt/tags/tag436.xml><?xml version="1.0" encoding="utf-8"?>
<p:tagLst xmlns:p="http://schemas.openxmlformats.org/presentationml/2006/main">
  <p:tag name="AS_UNIQUEID" val="4611"/>
  <p:tag name="KSO_WM_BEAUTIFY_FLAG" val=""/>
</p:tagLst>
</file>

<file path=ppt/tags/tag437.xml><?xml version="1.0" encoding="utf-8"?>
<p:tagLst xmlns:p="http://schemas.openxmlformats.org/presentationml/2006/main">
  <p:tag name="AS_UNIQUEID" val="4612"/>
  <p:tag name="KSO_WM_BEAUTIFY_FLAG" val=""/>
</p:tagLst>
</file>

<file path=ppt/tags/tag438.xml><?xml version="1.0" encoding="utf-8"?>
<p:tagLst xmlns:p="http://schemas.openxmlformats.org/presentationml/2006/main">
  <p:tag name="AS_UNIQUEID" val="4613"/>
  <p:tag name="KSO_WM_BEAUTIFY_FLAG" val=""/>
</p:tagLst>
</file>

<file path=ppt/tags/tag439.xml><?xml version="1.0" encoding="utf-8"?>
<p:tagLst xmlns:p="http://schemas.openxmlformats.org/presentationml/2006/main">
  <p:tag name="AS_UNIQUEID" val="4614"/>
</p:tagLst>
</file>

<file path=ppt/tags/tag440.xml><?xml version="1.0" encoding="utf-8"?>
<p:tagLst xmlns:p="http://schemas.openxmlformats.org/presentationml/2006/main">
  <p:tag name="AS_UNIQUEID" val="4615"/>
  <p:tag name="KSO_WM_BEAUTIFY_FLAG" val=""/>
</p:tagLst>
</file>

<file path=ppt/tags/tag441.xml><?xml version="1.0" encoding="utf-8"?>
<p:tagLst xmlns:p="http://schemas.openxmlformats.org/presentationml/2006/main">
  <p:tag name="AS_UNIQUEID" val="4616"/>
  <p:tag name="KSO_WM_BEAUTIFY_FLAG" val=""/>
</p:tagLst>
</file>

<file path=ppt/tags/tag442.xml><?xml version="1.0" encoding="utf-8"?>
<p:tagLst xmlns:p="http://schemas.openxmlformats.org/presentationml/2006/main">
  <p:tag name="AS_UNIQUEID" val="4617"/>
  <p:tag name="KSO_WM_BEAUTIFY_FLAG" val=""/>
</p:tagLst>
</file>

<file path=ppt/tags/tag443.xml><?xml version="1.0" encoding="utf-8"?>
<p:tagLst xmlns:p="http://schemas.openxmlformats.org/presentationml/2006/main">
  <p:tag name="AS_UNIQUEID" val="4618"/>
  <p:tag name="KSO_WM_BEAUTIFY_FLAG" val=""/>
</p:tagLst>
</file>

<file path=ppt/tags/tag444.xml><?xml version="1.0" encoding="utf-8"?>
<p:tagLst xmlns:p="http://schemas.openxmlformats.org/presentationml/2006/main">
  <p:tag name="AS_UNIQUEID" val="4619"/>
  <p:tag name="KSO_WM_BEAUTIFY_FLAG" val=""/>
</p:tagLst>
</file>

<file path=ppt/tags/tag445.xml><?xml version="1.0" encoding="utf-8"?>
<p:tagLst xmlns:p="http://schemas.openxmlformats.org/presentationml/2006/main">
  <p:tag name="AS_UNIQUEID" val="4620"/>
  <p:tag name="KSO_WM_BEAUTIFY_FLAG" val=""/>
</p:tagLst>
</file>

<file path=ppt/tags/tag446.xml><?xml version="1.0" encoding="utf-8"?>
<p:tagLst xmlns:p="http://schemas.openxmlformats.org/presentationml/2006/main">
  <p:tag name="AS_UNIQUEID" val="4621"/>
  <p:tag name="KSO_WM_BEAUTIFY_FLAG" val="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主题​​">
  <a:themeElements>
    <a:clrScheme name="自定义 5">
      <a:dk1>
        <a:sysClr val="windowText" lastClr="000000"/>
      </a:dk1>
      <a:lt1>
        <a:sysClr val="window" lastClr="FFFFFF"/>
      </a:lt1>
      <a:dk2>
        <a:srgbClr val="002842"/>
      </a:dk2>
      <a:lt2>
        <a:srgbClr val="FFFFFF"/>
      </a:lt2>
      <a:accent1>
        <a:srgbClr val="5195A5"/>
      </a:accent1>
      <a:accent2>
        <a:srgbClr val="8CA26C"/>
      </a:accent2>
      <a:accent3>
        <a:srgbClr val="C5B331"/>
      </a:accent3>
      <a:accent4>
        <a:srgbClr val="E1A215"/>
      </a:accent4>
      <a:accent5>
        <a:srgbClr val="E87A20"/>
      </a:accent5>
      <a:accent6>
        <a:srgbClr val="DD4319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t">
        <a:spAutoFit/>
      </a:bodyPr>
      <a:lstStyle>
        <a:defPPr algn="l">
          <a:defRPr lang="en-US" altLang="zh-CN" sz="3600">
            <a:cs typeface="+mn-lt"/>
            <a:sym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7942</Words>
  <Application>WPS 演示</Application>
  <PresentationFormat>宽屏</PresentationFormat>
  <Paragraphs>555</Paragraphs>
  <Slides>20</Slides>
  <Notes>4</Notes>
  <HiddenSlides>0</HiddenSlides>
  <MMClips>5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20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汉仪旗黑-85S</vt:lpstr>
      <vt:lpstr>黑体</vt:lpstr>
      <vt:lpstr>Arial</vt:lpstr>
      <vt:lpstr>Lato</vt:lpstr>
      <vt:lpstr>Calibri</vt:lpstr>
      <vt:lpstr>黄煜臣江西拙楷体</vt:lpstr>
      <vt:lpstr>Yuppy SC</vt:lpstr>
      <vt:lpstr>华文楷体</vt:lpstr>
      <vt:lpstr>Times New Roman</vt:lpstr>
      <vt:lpstr>Calibri</vt:lpstr>
      <vt:lpstr>三极春联字体简</vt:lpstr>
      <vt:lpstr>Georgia</vt:lpstr>
      <vt:lpstr>思源宋体 CN Heavy</vt:lpstr>
      <vt:lpstr>Arial Unicode MS</vt:lpstr>
      <vt:lpstr>-apple-system</vt:lpstr>
      <vt:lpstr>Wingdings</vt:lpstr>
      <vt:lpstr>等线</vt:lpstr>
      <vt:lpstr>Arial Rounded MT Bold</vt:lpstr>
      <vt:lpstr>等线 Light</vt:lpstr>
      <vt:lpstr>Segoe Print</vt:lpstr>
      <vt:lpstr>第一PPT，www.1ppt.com</vt:lpstr>
      <vt:lpstr>自定义设计方案</vt:lpstr>
      <vt:lpstr>5_Office 主题​​</vt:lpstr>
      <vt:lpstr>1_第一PPT，www.1ppt.com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冬季防溺水</dc:title>
  <dc:creator>第一PPT，www.1ppt.com</dc:creator>
  <cp:keywords>www.1ppt.com</cp:keywords>
  <dc:description>第一PPT</dc:description>
  <cp:lastModifiedBy>！</cp:lastModifiedBy>
  <cp:revision>136</cp:revision>
  <cp:lastPrinted>2023-10-31T02:58:00Z</cp:lastPrinted>
  <dcterms:created xsi:type="dcterms:W3CDTF">2023-07-27T03:31:00Z</dcterms:created>
  <dcterms:modified xsi:type="dcterms:W3CDTF">2026-05-26T11:07:28Z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1A013960AC94402C979A6DC09D785BEA_13</vt:lpwstr>
  </property>
  <property fmtid="{D5CDD505-2E9C-101B-9397-08002B2CF9AE}" pid="3" name="KSOProductBuildVer">
    <vt:lpwstr>2052-12.1.0.26375</vt:lpwstr>
  </property>
</Properties>
</file>